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58" r:id="rId3"/>
    <p:sldId id="259" r:id="rId4"/>
    <p:sldId id="260" r:id="rId5"/>
    <p:sldId id="261" r:id="rId6"/>
    <p:sldId id="263"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56" r:id="rId22"/>
    <p:sldId id="277" r:id="rId23"/>
  </p:sldIdLst>
  <p:sldSz cx="9144000" cy="6858000" type="screen4x3"/>
  <p:notesSz cx="9290050" cy="70040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96" autoAdjust="0"/>
  </p:normalViewPr>
  <p:slideViewPr>
    <p:cSldViewPr>
      <p:cViewPr varScale="1">
        <p:scale>
          <a:sx n="64" d="100"/>
          <a:sy n="64" d="100"/>
        </p:scale>
        <p:origin x="-594" y="-90"/>
      </p:cViewPr>
      <p:guideLst>
        <p:guide orient="horz" pos="2160"/>
        <p:guide pos="2880"/>
      </p:guideLst>
    </p:cSldViewPr>
  </p:slideViewPr>
  <p:outlineViewPr>
    <p:cViewPr>
      <p:scale>
        <a:sx n="33" d="100"/>
        <a:sy n="33" d="100"/>
      </p:scale>
      <p:origin x="0" y="146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7DDF23-22DB-4BC3-AE2F-1D49130830D2}" type="doc">
      <dgm:prSet loTypeId="urn:microsoft.com/office/officeart/2005/8/layout/target1" loCatId="relationship" qsTypeId="urn:microsoft.com/office/officeart/2005/8/quickstyle/simple1" qsCatId="simple" csTypeId="urn:microsoft.com/office/officeart/2005/8/colors/colorful2" csCatId="colorful" phldr="1"/>
      <dgm:spPr/>
      <dgm:t>
        <a:bodyPr/>
        <a:lstStyle/>
        <a:p>
          <a:endParaRPr lang="en-US"/>
        </a:p>
      </dgm:t>
    </dgm:pt>
    <dgm:pt modelId="{7F331E39-6B62-444C-8B9E-4F207B4870EB}">
      <dgm:prSet phldrT="[Text]" custT="1"/>
      <dgm:spPr/>
      <dgm:t>
        <a:bodyPr/>
        <a:lstStyle/>
        <a:p>
          <a:r>
            <a:rPr lang="zh-TW" altLang="en-US" sz="2800" b="1" dirty="0" smtClean="0">
              <a:solidFill>
                <a:srgbClr val="CB3E3E"/>
              </a:solidFill>
            </a:rPr>
            <a:t>四活物</a:t>
          </a:r>
          <a:endParaRPr lang="en-US" sz="2800" b="1" dirty="0">
            <a:solidFill>
              <a:srgbClr val="CB3E3E"/>
            </a:solidFill>
          </a:endParaRPr>
        </a:p>
      </dgm:t>
    </dgm:pt>
    <dgm:pt modelId="{9E41BE0C-8C7F-442E-A0B4-781BB124DECB}" type="parTrans" cxnId="{86BCE009-FC48-4382-9F22-ABBE14981434}">
      <dgm:prSet/>
      <dgm:spPr/>
      <dgm:t>
        <a:bodyPr/>
        <a:lstStyle/>
        <a:p>
          <a:endParaRPr lang="en-US"/>
        </a:p>
      </dgm:t>
    </dgm:pt>
    <dgm:pt modelId="{467D5A6D-BC21-49AF-86AB-505AC5BAAADE}" type="sibTrans" cxnId="{86BCE009-FC48-4382-9F22-ABBE14981434}">
      <dgm:prSet/>
      <dgm:spPr/>
      <dgm:t>
        <a:bodyPr/>
        <a:lstStyle/>
        <a:p>
          <a:endParaRPr lang="en-US"/>
        </a:p>
      </dgm:t>
    </dgm:pt>
    <dgm:pt modelId="{2458CFAC-AE30-4647-910E-8447B6A56E18}">
      <dgm:prSet phldrT="[Text]" custT="1"/>
      <dgm:spPr/>
      <dgm:t>
        <a:bodyPr/>
        <a:lstStyle/>
        <a:p>
          <a:r>
            <a:rPr lang="zh-TW" altLang="en-US" sz="2800" b="1" dirty="0" smtClean="0">
              <a:solidFill>
                <a:srgbClr val="C25552"/>
              </a:solidFill>
            </a:rPr>
            <a:t>二十四長老</a:t>
          </a:r>
          <a:endParaRPr lang="en-US" sz="2800" b="1" dirty="0">
            <a:solidFill>
              <a:srgbClr val="C25552"/>
            </a:solidFill>
          </a:endParaRPr>
        </a:p>
      </dgm:t>
    </dgm:pt>
    <dgm:pt modelId="{F61BCB8F-EC72-451E-9BED-4E33965B7786}" type="parTrans" cxnId="{1ADE68DE-8F59-4C83-A448-C749DB17262E}">
      <dgm:prSet/>
      <dgm:spPr/>
      <dgm:t>
        <a:bodyPr/>
        <a:lstStyle/>
        <a:p>
          <a:endParaRPr lang="en-US"/>
        </a:p>
      </dgm:t>
    </dgm:pt>
    <dgm:pt modelId="{C700088C-362C-4D38-AFDD-F05A4FA53388}" type="sibTrans" cxnId="{1ADE68DE-8F59-4C83-A448-C749DB17262E}">
      <dgm:prSet/>
      <dgm:spPr/>
      <dgm:t>
        <a:bodyPr/>
        <a:lstStyle/>
        <a:p>
          <a:endParaRPr lang="en-US"/>
        </a:p>
      </dgm:t>
    </dgm:pt>
    <dgm:pt modelId="{B028A484-270F-4122-94BC-221AF025BBA8}">
      <dgm:prSet phldrT="[Text]" custT="1"/>
      <dgm:spPr/>
      <dgm:t>
        <a:bodyPr/>
        <a:lstStyle/>
        <a:p>
          <a:r>
            <a:rPr lang="zh-TW" altLang="en-US" sz="2800" b="1" dirty="0" smtClean="0">
              <a:solidFill>
                <a:srgbClr val="A48B44"/>
              </a:solidFill>
            </a:rPr>
            <a:t>四活物與</a:t>
          </a:r>
          <a:endParaRPr lang="en-US" altLang="zh-TW" sz="2800" b="1" dirty="0" smtClean="0">
            <a:solidFill>
              <a:srgbClr val="A48B44"/>
            </a:solidFill>
          </a:endParaRPr>
        </a:p>
        <a:p>
          <a:r>
            <a:rPr lang="zh-TW" altLang="en-US" sz="2800" b="1" dirty="0" smtClean="0">
              <a:solidFill>
                <a:srgbClr val="A48B44"/>
              </a:solidFill>
            </a:rPr>
            <a:t>二十四長老</a:t>
          </a:r>
          <a:endParaRPr lang="en-US" sz="2800" b="1" dirty="0">
            <a:solidFill>
              <a:srgbClr val="A48B44"/>
            </a:solidFill>
          </a:endParaRPr>
        </a:p>
      </dgm:t>
    </dgm:pt>
    <dgm:pt modelId="{02ABB407-73DB-4D67-BB4B-75D56A9F0FBF}" type="parTrans" cxnId="{C486486D-E663-4A5D-A357-62974C671631}">
      <dgm:prSet/>
      <dgm:spPr/>
      <dgm:t>
        <a:bodyPr/>
        <a:lstStyle/>
        <a:p>
          <a:endParaRPr lang="en-US"/>
        </a:p>
      </dgm:t>
    </dgm:pt>
    <dgm:pt modelId="{18D68E43-99E4-4028-A907-9EC37F20ADE5}" type="sibTrans" cxnId="{C486486D-E663-4A5D-A357-62974C671631}">
      <dgm:prSet/>
      <dgm:spPr/>
      <dgm:t>
        <a:bodyPr/>
        <a:lstStyle/>
        <a:p>
          <a:endParaRPr lang="en-US"/>
        </a:p>
      </dgm:t>
    </dgm:pt>
    <dgm:pt modelId="{E795B35D-C1FC-4501-AA90-9758CA05CCDF}">
      <dgm:prSet custT="1"/>
      <dgm:spPr/>
      <dgm:t>
        <a:bodyPr/>
        <a:lstStyle/>
        <a:p>
          <a:r>
            <a:rPr lang="zh-TW" altLang="en-US" sz="2800" b="1" dirty="0" smtClean="0">
              <a:solidFill>
                <a:schemeClr val="bg2">
                  <a:lumMod val="50000"/>
                </a:schemeClr>
              </a:solidFill>
            </a:rPr>
            <a:t>千萬天使</a:t>
          </a:r>
          <a:endParaRPr lang="en-US" sz="2800" b="1" dirty="0">
            <a:solidFill>
              <a:schemeClr val="bg2">
                <a:lumMod val="50000"/>
              </a:schemeClr>
            </a:solidFill>
          </a:endParaRPr>
        </a:p>
      </dgm:t>
    </dgm:pt>
    <dgm:pt modelId="{58D3B534-BD0B-4789-BFCB-C7F69ADEDC4C}" type="parTrans" cxnId="{26FC05AA-7023-4CFF-A5CC-CDA4E350A0CE}">
      <dgm:prSet/>
      <dgm:spPr/>
      <dgm:t>
        <a:bodyPr/>
        <a:lstStyle/>
        <a:p>
          <a:endParaRPr lang="en-US"/>
        </a:p>
      </dgm:t>
    </dgm:pt>
    <dgm:pt modelId="{59DF07FA-91CC-42FB-8095-D269BFDA39B3}" type="sibTrans" cxnId="{26FC05AA-7023-4CFF-A5CC-CDA4E350A0CE}">
      <dgm:prSet/>
      <dgm:spPr/>
      <dgm:t>
        <a:bodyPr/>
        <a:lstStyle/>
        <a:p>
          <a:endParaRPr lang="en-US"/>
        </a:p>
      </dgm:t>
    </dgm:pt>
    <dgm:pt modelId="{DAAB49E5-85F0-47C5-B5B9-D657FBE6115D}">
      <dgm:prSet custT="1"/>
      <dgm:spPr/>
      <dgm:t>
        <a:bodyPr/>
        <a:lstStyle/>
        <a:p>
          <a:r>
            <a:rPr lang="zh-TW" altLang="en-US" sz="2800" b="1" dirty="0" smtClean="0">
              <a:solidFill>
                <a:schemeClr val="accent3">
                  <a:lumMod val="75000"/>
                </a:schemeClr>
              </a:solidFill>
            </a:rPr>
            <a:t>一切受造之物</a:t>
          </a:r>
          <a:endParaRPr lang="en-US" sz="2800" b="1" dirty="0">
            <a:solidFill>
              <a:schemeClr val="accent3">
                <a:lumMod val="75000"/>
              </a:schemeClr>
            </a:solidFill>
          </a:endParaRPr>
        </a:p>
      </dgm:t>
    </dgm:pt>
    <dgm:pt modelId="{98C4D223-D23B-4271-94FC-20567D9C4DC2}" type="parTrans" cxnId="{51F7B547-2954-4B8B-B870-561CD2402367}">
      <dgm:prSet/>
      <dgm:spPr/>
      <dgm:t>
        <a:bodyPr/>
        <a:lstStyle/>
        <a:p>
          <a:endParaRPr lang="en-US"/>
        </a:p>
      </dgm:t>
    </dgm:pt>
    <dgm:pt modelId="{AF24FCC9-8FF7-4897-B240-99112C9EB51A}" type="sibTrans" cxnId="{51F7B547-2954-4B8B-B870-561CD2402367}">
      <dgm:prSet/>
      <dgm:spPr/>
      <dgm:t>
        <a:bodyPr/>
        <a:lstStyle/>
        <a:p>
          <a:endParaRPr lang="en-US"/>
        </a:p>
      </dgm:t>
    </dgm:pt>
    <dgm:pt modelId="{3C548EC3-0CF1-4617-B1AA-2022C9C133F4}">
      <dgm:prSet phldrT="[Text]"/>
      <dgm:spPr/>
      <dgm:t>
        <a:bodyPr/>
        <a:lstStyle/>
        <a:p>
          <a:endParaRPr lang="en-US" dirty="0"/>
        </a:p>
      </dgm:t>
    </dgm:pt>
    <dgm:pt modelId="{83A4C606-6CFE-4BBF-BD36-87CA2BFA8A84}" type="parTrans" cxnId="{FE059867-6228-4D75-8AA4-4DD8D13F039D}">
      <dgm:prSet/>
      <dgm:spPr/>
      <dgm:t>
        <a:bodyPr/>
        <a:lstStyle/>
        <a:p>
          <a:endParaRPr lang="en-US"/>
        </a:p>
      </dgm:t>
    </dgm:pt>
    <dgm:pt modelId="{2A16D51D-61D2-46CD-A0F5-78FA64015C9B}" type="sibTrans" cxnId="{FE059867-6228-4D75-8AA4-4DD8D13F039D}">
      <dgm:prSet/>
      <dgm:spPr/>
      <dgm:t>
        <a:bodyPr/>
        <a:lstStyle/>
        <a:p>
          <a:endParaRPr lang="en-US"/>
        </a:p>
      </dgm:t>
    </dgm:pt>
    <dgm:pt modelId="{0DA5E74F-4C51-4537-A945-9D5A1B73FB0F}" type="pres">
      <dgm:prSet presAssocID="{5B7DDF23-22DB-4BC3-AE2F-1D49130830D2}" presName="composite" presStyleCnt="0">
        <dgm:presLayoutVars>
          <dgm:chMax val="5"/>
          <dgm:dir/>
          <dgm:resizeHandles val="exact"/>
        </dgm:presLayoutVars>
      </dgm:prSet>
      <dgm:spPr/>
      <dgm:t>
        <a:bodyPr/>
        <a:lstStyle/>
        <a:p>
          <a:endParaRPr lang="en-US"/>
        </a:p>
      </dgm:t>
    </dgm:pt>
    <dgm:pt modelId="{F10F3E5E-D27E-47A0-8EBF-D3A3DFCC830F}" type="pres">
      <dgm:prSet presAssocID="{7F331E39-6B62-444C-8B9E-4F207B4870EB}" presName="circle1" presStyleLbl="lnNode1" presStyleIdx="0" presStyleCnt="5"/>
      <dgm:spPr/>
    </dgm:pt>
    <dgm:pt modelId="{6D450E21-EE97-41F4-B3AB-4DE3946FEAD0}" type="pres">
      <dgm:prSet presAssocID="{7F331E39-6B62-444C-8B9E-4F207B4870EB}" presName="text1" presStyleLbl="revTx" presStyleIdx="0" presStyleCnt="5">
        <dgm:presLayoutVars>
          <dgm:bulletEnabled val="1"/>
        </dgm:presLayoutVars>
      </dgm:prSet>
      <dgm:spPr/>
      <dgm:t>
        <a:bodyPr/>
        <a:lstStyle/>
        <a:p>
          <a:endParaRPr lang="en-US"/>
        </a:p>
      </dgm:t>
    </dgm:pt>
    <dgm:pt modelId="{83D3298B-002C-428A-9E34-DE34B67199C0}" type="pres">
      <dgm:prSet presAssocID="{7F331E39-6B62-444C-8B9E-4F207B4870EB}" presName="line1" presStyleLbl="callout" presStyleIdx="0" presStyleCnt="10"/>
      <dgm:spPr/>
    </dgm:pt>
    <dgm:pt modelId="{EEBD51CF-F50C-42C3-A679-568C7BB928F2}" type="pres">
      <dgm:prSet presAssocID="{7F331E39-6B62-444C-8B9E-4F207B4870EB}" presName="d1" presStyleLbl="callout" presStyleIdx="1" presStyleCnt="10"/>
      <dgm:spPr/>
    </dgm:pt>
    <dgm:pt modelId="{824F73F0-12EB-4346-98EC-6FE161A0FDDF}" type="pres">
      <dgm:prSet presAssocID="{2458CFAC-AE30-4647-910E-8447B6A56E18}" presName="circle2" presStyleLbl="lnNode1" presStyleIdx="1" presStyleCnt="5"/>
      <dgm:spPr/>
    </dgm:pt>
    <dgm:pt modelId="{D6749FFA-B0AC-46EE-B80A-C24B5B683CEA}" type="pres">
      <dgm:prSet presAssocID="{2458CFAC-AE30-4647-910E-8447B6A56E18}" presName="text2" presStyleLbl="revTx" presStyleIdx="1" presStyleCnt="5">
        <dgm:presLayoutVars>
          <dgm:bulletEnabled val="1"/>
        </dgm:presLayoutVars>
      </dgm:prSet>
      <dgm:spPr/>
      <dgm:t>
        <a:bodyPr/>
        <a:lstStyle/>
        <a:p>
          <a:endParaRPr lang="en-US"/>
        </a:p>
      </dgm:t>
    </dgm:pt>
    <dgm:pt modelId="{670362E6-E0AB-4DBB-81FE-0263F90DDCDB}" type="pres">
      <dgm:prSet presAssocID="{2458CFAC-AE30-4647-910E-8447B6A56E18}" presName="line2" presStyleLbl="callout" presStyleIdx="2" presStyleCnt="10"/>
      <dgm:spPr/>
    </dgm:pt>
    <dgm:pt modelId="{D584D3F2-25C9-47A5-BB06-38BD44F187F0}" type="pres">
      <dgm:prSet presAssocID="{2458CFAC-AE30-4647-910E-8447B6A56E18}" presName="d2" presStyleLbl="callout" presStyleIdx="3" presStyleCnt="10"/>
      <dgm:spPr/>
    </dgm:pt>
    <dgm:pt modelId="{3126A262-CD1A-49D1-A79E-82A47F925875}" type="pres">
      <dgm:prSet presAssocID="{B028A484-270F-4122-94BC-221AF025BBA8}" presName="circle3" presStyleLbl="lnNode1" presStyleIdx="2" presStyleCnt="5" custLinFactNeighborX="-1042" custLinFactNeighborY="521"/>
      <dgm:spPr/>
    </dgm:pt>
    <dgm:pt modelId="{AF3E7F75-22D5-4D7D-A8E8-D7C1ACD45075}" type="pres">
      <dgm:prSet presAssocID="{B028A484-270F-4122-94BC-221AF025BBA8}" presName="text3" presStyleLbl="revTx" presStyleIdx="2" presStyleCnt="5">
        <dgm:presLayoutVars>
          <dgm:bulletEnabled val="1"/>
        </dgm:presLayoutVars>
      </dgm:prSet>
      <dgm:spPr/>
      <dgm:t>
        <a:bodyPr/>
        <a:lstStyle/>
        <a:p>
          <a:endParaRPr lang="en-US"/>
        </a:p>
      </dgm:t>
    </dgm:pt>
    <dgm:pt modelId="{2339597C-1FF1-4009-8428-848CAD888C5E}" type="pres">
      <dgm:prSet presAssocID="{B028A484-270F-4122-94BC-221AF025BBA8}" presName="line3" presStyleLbl="callout" presStyleIdx="4" presStyleCnt="10"/>
      <dgm:spPr/>
    </dgm:pt>
    <dgm:pt modelId="{CCF92EBC-10FC-4EC0-8349-2B4F500204AC}" type="pres">
      <dgm:prSet presAssocID="{B028A484-270F-4122-94BC-221AF025BBA8}" presName="d3" presStyleLbl="callout" presStyleIdx="5" presStyleCnt="10"/>
      <dgm:spPr/>
    </dgm:pt>
    <dgm:pt modelId="{E1538D52-4821-4E10-92B4-BC7437876A42}" type="pres">
      <dgm:prSet presAssocID="{E795B35D-C1FC-4501-AA90-9758CA05CCDF}" presName="circle4" presStyleLbl="lnNode1" presStyleIdx="3" presStyleCnt="5"/>
      <dgm:spPr/>
    </dgm:pt>
    <dgm:pt modelId="{A561FA12-F264-47B2-9728-5C365524FD91}" type="pres">
      <dgm:prSet presAssocID="{E795B35D-C1FC-4501-AA90-9758CA05CCDF}" presName="text4" presStyleLbl="revTx" presStyleIdx="3" presStyleCnt="5">
        <dgm:presLayoutVars>
          <dgm:bulletEnabled val="1"/>
        </dgm:presLayoutVars>
      </dgm:prSet>
      <dgm:spPr/>
      <dgm:t>
        <a:bodyPr/>
        <a:lstStyle/>
        <a:p>
          <a:endParaRPr lang="en-US"/>
        </a:p>
      </dgm:t>
    </dgm:pt>
    <dgm:pt modelId="{9F1220DA-3606-4854-9AF0-C77416F447C3}" type="pres">
      <dgm:prSet presAssocID="{E795B35D-C1FC-4501-AA90-9758CA05CCDF}" presName="line4" presStyleLbl="callout" presStyleIdx="6" presStyleCnt="10"/>
      <dgm:spPr/>
    </dgm:pt>
    <dgm:pt modelId="{2F614C4C-5DF8-4D97-BE50-E82ACBD41E14}" type="pres">
      <dgm:prSet presAssocID="{E795B35D-C1FC-4501-AA90-9758CA05CCDF}" presName="d4" presStyleLbl="callout" presStyleIdx="7" presStyleCnt="10"/>
      <dgm:spPr/>
    </dgm:pt>
    <dgm:pt modelId="{C935B2C5-E846-4F32-9C47-AFD77B2963AF}" type="pres">
      <dgm:prSet presAssocID="{DAAB49E5-85F0-47C5-B5B9-D657FBE6115D}" presName="circle5" presStyleLbl="lnNode1" presStyleIdx="4" presStyleCnt="5"/>
      <dgm:spPr/>
      <dgm:t>
        <a:bodyPr/>
        <a:lstStyle/>
        <a:p>
          <a:endParaRPr lang="zh-TW" altLang="en-US"/>
        </a:p>
      </dgm:t>
    </dgm:pt>
    <dgm:pt modelId="{7A3370BC-52E0-4CA9-A781-A3678F3141CA}" type="pres">
      <dgm:prSet presAssocID="{DAAB49E5-85F0-47C5-B5B9-D657FBE6115D}" presName="text5" presStyleLbl="revTx" presStyleIdx="4" presStyleCnt="5">
        <dgm:presLayoutVars>
          <dgm:bulletEnabled val="1"/>
        </dgm:presLayoutVars>
      </dgm:prSet>
      <dgm:spPr/>
      <dgm:t>
        <a:bodyPr/>
        <a:lstStyle/>
        <a:p>
          <a:endParaRPr lang="en-US"/>
        </a:p>
      </dgm:t>
    </dgm:pt>
    <dgm:pt modelId="{DB1E5FA6-976E-4F3D-8771-04792D8BD8AB}" type="pres">
      <dgm:prSet presAssocID="{DAAB49E5-85F0-47C5-B5B9-D657FBE6115D}" presName="line5" presStyleLbl="callout" presStyleIdx="8" presStyleCnt="10"/>
      <dgm:spPr/>
    </dgm:pt>
    <dgm:pt modelId="{20945C2C-1707-4F8E-92D4-87BF0AB076D8}" type="pres">
      <dgm:prSet presAssocID="{DAAB49E5-85F0-47C5-B5B9-D657FBE6115D}" presName="d5" presStyleLbl="callout" presStyleIdx="9" presStyleCnt="10"/>
      <dgm:spPr/>
    </dgm:pt>
  </dgm:ptLst>
  <dgm:cxnLst>
    <dgm:cxn modelId="{FE059867-6228-4D75-8AA4-4DD8D13F039D}" srcId="{5B7DDF23-22DB-4BC3-AE2F-1D49130830D2}" destId="{3C548EC3-0CF1-4617-B1AA-2022C9C133F4}" srcOrd="5" destOrd="0" parTransId="{83A4C606-6CFE-4BBF-BD36-87CA2BFA8A84}" sibTransId="{2A16D51D-61D2-46CD-A0F5-78FA64015C9B}"/>
    <dgm:cxn modelId="{1ADE68DE-8F59-4C83-A448-C749DB17262E}" srcId="{5B7DDF23-22DB-4BC3-AE2F-1D49130830D2}" destId="{2458CFAC-AE30-4647-910E-8447B6A56E18}" srcOrd="1" destOrd="0" parTransId="{F61BCB8F-EC72-451E-9BED-4E33965B7786}" sibTransId="{C700088C-362C-4D38-AFDD-F05A4FA53388}"/>
    <dgm:cxn modelId="{86BCE009-FC48-4382-9F22-ABBE14981434}" srcId="{5B7DDF23-22DB-4BC3-AE2F-1D49130830D2}" destId="{7F331E39-6B62-444C-8B9E-4F207B4870EB}" srcOrd="0" destOrd="0" parTransId="{9E41BE0C-8C7F-442E-A0B4-781BB124DECB}" sibTransId="{467D5A6D-BC21-49AF-86AB-505AC5BAAADE}"/>
    <dgm:cxn modelId="{9E90D4EF-5E6A-104F-9800-7EE9C2B67CC7}" type="presOf" srcId="{7F331E39-6B62-444C-8B9E-4F207B4870EB}" destId="{6D450E21-EE97-41F4-B3AB-4DE3946FEAD0}" srcOrd="0" destOrd="0" presId="urn:microsoft.com/office/officeart/2005/8/layout/target1"/>
    <dgm:cxn modelId="{664310CD-B14D-EB46-AC79-5ABA04B8DC26}" type="presOf" srcId="{DAAB49E5-85F0-47C5-B5B9-D657FBE6115D}" destId="{7A3370BC-52E0-4CA9-A781-A3678F3141CA}" srcOrd="0" destOrd="0" presId="urn:microsoft.com/office/officeart/2005/8/layout/target1"/>
    <dgm:cxn modelId="{C486486D-E663-4A5D-A357-62974C671631}" srcId="{5B7DDF23-22DB-4BC3-AE2F-1D49130830D2}" destId="{B028A484-270F-4122-94BC-221AF025BBA8}" srcOrd="2" destOrd="0" parTransId="{02ABB407-73DB-4D67-BB4B-75D56A9F0FBF}" sibTransId="{18D68E43-99E4-4028-A907-9EC37F20ADE5}"/>
    <dgm:cxn modelId="{AD2CABDC-EBDE-7A4D-B52C-9612BB5D3904}" type="presOf" srcId="{5B7DDF23-22DB-4BC3-AE2F-1D49130830D2}" destId="{0DA5E74F-4C51-4537-A945-9D5A1B73FB0F}" srcOrd="0" destOrd="0" presId="urn:microsoft.com/office/officeart/2005/8/layout/target1"/>
    <dgm:cxn modelId="{26FC05AA-7023-4CFF-A5CC-CDA4E350A0CE}" srcId="{5B7DDF23-22DB-4BC3-AE2F-1D49130830D2}" destId="{E795B35D-C1FC-4501-AA90-9758CA05CCDF}" srcOrd="3" destOrd="0" parTransId="{58D3B534-BD0B-4789-BFCB-C7F69ADEDC4C}" sibTransId="{59DF07FA-91CC-42FB-8095-D269BFDA39B3}"/>
    <dgm:cxn modelId="{DEC9CCCC-382D-5642-BDAB-B95E82D1A78C}" type="presOf" srcId="{E795B35D-C1FC-4501-AA90-9758CA05CCDF}" destId="{A561FA12-F264-47B2-9728-5C365524FD91}" srcOrd="0" destOrd="0" presId="urn:microsoft.com/office/officeart/2005/8/layout/target1"/>
    <dgm:cxn modelId="{DF513DC7-56AF-6F4F-A076-73506B011487}" type="presOf" srcId="{2458CFAC-AE30-4647-910E-8447B6A56E18}" destId="{D6749FFA-B0AC-46EE-B80A-C24B5B683CEA}" srcOrd="0" destOrd="0" presId="urn:microsoft.com/office/officeart/2005/8/layout/target1"/>
    <dgm:cxn modelId="{8BF77A02-FFC7-7042-8846-093434759EAA}" type="presOf" srcId="{B028A484-270F-4122-94BC-221AF025BBA8}" destId="{AF3E7F75-22D5-4D7D-A8E8-D7C1ACD45075}" srcOrd="0" destOrd="0" presId="urn:microsoft.com/office/officeart/2005/8/layout/target1"/>
    <dgm:cxn modelId="{51F7B547-2954-4B8B-B870-561CD2402367}" srcId="{5B7DDF23-22DB-4BC3-AE2F-1D49130830D2}" destId="{DAAB49E5-85F0-47C5-B5B9-D657FBE6115D}" srcOrd="4" destOrd="0" parTransId="{98C4D223-D23B-4271-94FC-20567D9C4DC2}" sibTransId="{AF24FCC9-8FF7-4897-B240-99112C9EB51A}"/>
    <dgm:cxn modelId="{9A302D7B-9211-9141-A3E3-0A4152B645AA}" type="presParOf" srcId="{0DA5E74F-4C51-4537-A945-9D5A1B73FB0F}" destId="{F10F3E5E-D27E-47A0-8EBF-D3A3DFCC830F}" srcOrd="0" destOrd="0" presId="urn:microsoft.com/office/officeart/2005/8/layout/target1"/>
    <dgm:cxn modelId="{794436F2-FC8E-244A-A79C-D9A6D3E8FCF2}" type="presParOf" srcId="{0DA5E74F-4C51-4537-A945-9D5A1B73FB0F}" destId="{6D450E21-EE97-41F4-B3AB-4DE3946FEAD0}" srcOrd="1" destOrd="0" presId="urn:microsoft.com/office/officeart/2005/8/layout/target1"/>
    <dgm:cxn modelId="{106F9DC5-54A9-BB47-B814-1756817C1B56}" type="presParOf" srcId="{0DA5E74F-4C51-4537-A945-9D5A1B73FB0F}" destId="{83D3298B-002C-428A-9E34-DE34B67199C0}" srcOrd="2" destOrd="0" presId="urn:microsoft.com/office/officeart/2005/8/layout/target1"/>
    <dgm:cxn modelId="{8A6DF264-7D32-2E4B-B084-67ED738498CF}" type="presParOf" srcId="{0DA5E74F-4C51-4537-A945-9D5A1B73FB0F}" destId="{EEBD51CF-F50C-42C3-A679-568C7BB928F2}" srcOrd="3" destOrd="0" presId="urn:microsoft.com/office/officeart/2005/8/layout/target1"/>
    <dgm:cxn modelId="{063F7725-618A-994D-B711-51B29C61B89E}" type="presParOf" srcId="{0DA5E74F-4C51-4537-A945-9D5A1B73FB0F}" destId="{824F73F0-12EB-4346-98EC-6FE161A0FDDF}" srcOrd="4" destOrd="0" presId="urn:microsoft.com/office/officeart/2005/8/layout/target1"/>
    <dgm:cxn modelId="{FF757811-B677-4B48-9078-EDBA91A9881E}" type="presParOf" srcId="{0DA5E74F-4C51-4537-A945-9D5A1B73FB0F}" destId="{D6749FFA-B0AC-46EE-B80A-C24B5B683CEA}" srcOrd="5" destOrd="0" presId="urn:microsoft.com/office/officeart/2005/8/layout/target1"/>
    <dgm:cxn modelId="{6E190CED-2F15-9646-A4F5-82BEB183E198}" type="presParOf" srcId="{0DA5E74F-4C51-4537-A945-9D5A1B73FB0F}" destId="{670362E6-E0AB-4DBB-81FE-0263F90DDCDB}" srcOrd="6" destOrd="0" presId="urn:microsoft.com/office/officeart/2005/8/layout/target1"/>
    <dgm:cxn modelId="{7BFF7C18-9A60-E341-9EAA-6C71E4818D9F}" type="presParOf" srcId="{0DA5E74F-4C51-4537-A945-9D5A1B73FB0F}" destId="{D584D3F2-25C9-47A5-BB06-38BD44F187F0}" srcOrd="7" destOrd="0" presId="urn:microsoft.com/office/officeart/2005/8/layout/target1"/>
    <dgm:cxn modelId="{74400DB1-0183-6444-95CC-ED4AAD8255A0}" type="presParOf" srcId="{0DA5E74F-4C51-4537-A945-9D5A1B73FB0F}" destId="{3126A262-CD1A-49D1-A79E-82A47F925875}" srcOrd="8" destOrd="0" presId="urn:microsoft.com/office/officeart/2005/8/layout/target1"/>
    <dgm:cxn modelId="{8CBD8AFB-68C1-5E49-A4CB-87F1DA187698}" type="presParOf" srcId="{0DA5E74F-4C51-4537-A945-9D5A1B73FB0F}" destId="{AF3E7F75-22D5-4D7D-A8E8-D7C1ACD45075}" srcOrd="9" destOrd="0" presId="urn:microsoft.com/office/officeart/2005/8/layout/target1"/>
    <dgm:cxn modelId="{6BCBF84C-D215-7B40-BA6F-474B964C7EC3}" type="presParOf" srcId="{0DA5E74F-4C51-4537-A945-9D5A1B73FB0F}" destId="{2339597C-1FF1-4009-8428-848CAD888C5E}" srcOrd="10" destOrd="0" presId="urn:microsoft.com/office/officeart/2005/8/layout/target1"/>
    <dgm:cxn modelId="{9C7C5391-D7DB-7744-873C-B468AD5BE869}" type="presParOf" srcId="{0DA5E74F-4C51-4537-A945-9D5A1B73FB0F}" destId="{CCF92EBC-10FC-4EC0-8349-2B4F500204AC}" srcOrd="11" destOrd="0" presId="urn:microsoft.com/office/officeart/2005/8/layout/target1"/>
    <dgm:cxn modelId="{1EBE2DFC-8960-9C43-BEA2-23392155E688}" type="presParOf" srcId="{0DA5E74F-4C51-4537-A945-9D5A1B73FB0F}" destId="{E1538D52-4821-4E10-92B4-BC7437876A42}" srcOrd="12" destOrd="0" presId="urn:microsoft.com/office/officeart/2005/8/layout/target1"/>
    <dgm:cxn modelId="{F79EF916-638A-4F4C-BE17-CD0A6E8C61D1}" type="presParOf" srcId="{0DA5E74F-4C51-4537-A945-9D5A1B73FB0F}" destId="{A561FA12-F264-47B2-9728-5C365524FD91}" srcOrd="13" destOrd="0" presId="urn:microsoft.com/office/officeart/2005/8/layout/target1"/>
    <dgm:cxn modelId="{346F6A09-DFDC-CC4D-A648-119305C77740}" type="presParOf" srcId="{0DA5E74F-4C51-4537-A945-9D5A1B73FB0F}" destId="{9F1220DA-3606-4854-9AF0-C77416F447C3}" srcOrd="14" destOrd="0" presId="urn:microsoft.com/office/officeart/2005/8/layout/target1"/>
    <dgm:cxn modelId="{02A20585-4A22-5341-8BFC-2074E8387824}" type="presParOf" srcId="{0DA5E74F-4C51-4537-A945-9D5A1B73FB0F}" destId="{2F614C4C-5DF8-4D97-BE50-E82ACBD41E14}" srcOrd="15" destOrd="0" presId="urn:microsoft.com/office/officeart/2005/8/layout/target1"/>
    <dgm:cxn modelId="{E6FDE18A-CB69-CD4C-A7D9-76B55D9DC191}" type="presParOf" srcId="{0DA5E74F-4C51-4537-A945-9D5A1B73FB0F}" destId="{C935B2C5-E846-4F32-9C47-AFD77B2963AF}" srcOrd="16" destOrd="0" presId="urn:microsoft.com/office/officeart/2005/8/layout/target1"/>
    <dgm:cxn modelId="{991CFB4C-1795-5849-B321-72BA529047E6}" type="presParOf" srcId="{0DA5E74F-4C51-4537-A945-9D5A1B73FB0F}" destId="{7A3370BC-52E0-4CA9-A781-A3678F3141CA}" srcOrd="17" destOrd="0" presId="urn:microsoft.com/office/officeart/2005/8/layout/target1"/>
    <dgm:cxn modelId="{F2DCA4F3-2D66-DA44-9A25-D8E7E21CB1C8}" type="presParOf" srcId="{0DA5E74F-4C51-4537-A945-9D5A1B73FB0F}" destId="{DB1E5FA6-976E-4F3D-8771-04792D8BD8AB}" srcOrd="18" destOrd="0" presId="urn:microsoft.com/office/officeart/2005/8/layout/target1"/>
    <dgm:cxn modelId="{85049D0B-7388-9D44-AA4F-95DF2CB895D8}" type="presParOf" srcId="{0DA5E74F-4C51-4537-A945-9D5A1B73FB0F}" destId="{20945C2C-1707-4F8E-92D4-87BF0AB076D8}" srcOrd="19"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5B2C5-E846-4F32-9C47-AFD77B2963AF}">
      <dsp:nvSpPr>
        <dsp:cNvPr id="0" name=""/>
        <dsp:cNvSpPr/>
      </dsp:nvSpPr>
      <dsp:spPr>
        <a:xfrm>
          <a:off x="285750" y="1495729"/>
          <a:ext cx="5143500" cy="5143500"/>
        </a:xfrm>
        <a:prstGeom prst="ellipse">
          <a:avLst/>
        </a:prstGeom>
        <a:solidFill>
          <a:schemeClr val="accent2">
            <a:hueOff val="-14400000"/>
            <a:satOff val="-50003"/>
            <a:lumOff val="6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538D52-4821-4E10-92B4-BC7437876A42}">
      <dsp:nvSpPr>
        <dsp:cNvPr id="0" name=""/>
        <dsp:cNvSpPr/>
      </dsp:nvSpPr>
      <dsp:spPr>
        <a:xfrm>
          <a:off x="857107" y="2067086"/>
          <a:ext cx="4000785" cy="4000785"/>
        </a:xfrm>
        <a:prstGeom prst="ellipse">
          <a:avLst/>
        </a:prstGeom>
        <a:solidFill>
          <a:schemeClr val="accent2">
            <a:hueOff val="-10800000"/>
            <a:satOff val="-37502"/>
            <a:lumOff val="45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26A262-CD1A-49D1-A79E-82A47F925875}">
      <dsp:nvSpPr>
        <dsp:cNvPr id="0" name=""/>
        <dsp:cNvSpPr/>
      </dsp:nvSpPr>
      <dsp:spPr>
        <a:xfrm>
          <a:off x="1398683" y="2653334"/>
          <a:ext cx="2858071" cy="2858071"/>
        </a:xfrm>
        <a:prstGeom prst="ellipse">
          <a:avLst/>
        </a:prstGeom>
        <a:solidFill>
          <a:schemeClr val="accent2">
            <a:hueOff val="-7200000"/>
            <a:satOff val="-25001"/>
            <a:lumOff val="3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4F73F0-12EB-4346-98EC-6FE161A0FDDF}">
      <dsp:nvSpPr>
        <dsp:cNvPr id="0" name=""/>
        <dsp:cNvSpPr/>
      </dsp:nvSpPr>
      <dsp:spPr>
        <a:xfrm>
          <a:off x="2000250" y="3210229"/>
          <a:ext cx="1714500" cy="1714500"/>
        </a:xfrm>
        <a:prstGeom prst="ellipse">
          <a:avLst/>
        </a:prstGeom>
        <a:solidFill>
          <a:schemeClr val="accent2">
            <a:hueOff val="-3600000"/>
            <a:satOff val="-12501"/>
            <a:lumOff val="15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0F3E5E-D27E-47A0-8EBF-D3A3DFCC830F}">
      <dsp:nvSpPr>
        <dsp:cNvPr id="0" name=""/>
        <dsp:cNvSpPr/>
      </dsp:nvSpPr>
      <dsp:spPr>
        <a:xfrm>
          <a:off x="2571607" y="3781586"/>
          <a:ext cx="571785" cy="57178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450E21-EE97-41F4-B3AB-4DE3946FEAD0}">
      <dsp:nvSpPr>
        <dsp:cNvPr id="0" name=""/>
        <dsp:cNvSpPr/>
      </dsp:nvSpPr>
      <dsp:spPr>
        <a:xfrm>
          <a:off x="6286500" y="218770"/>
          <a:ext cx="2571750" cy="907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rgbClr val="CB3E3E"/>
              </a:solidFill>
            </a:rPr>
            <a:t>四活物</a:t>
          </a:r>
          <a:endParaRPr lang="en-US" sz="2800" b="1" kern="1200" dirty="0">
            <a:solidFill>
              <a:srgbClr val="CB3E3E"/>
            </a:solidFill>
          </a:endParaRPr>
        </a:p>
      </dsp:txBody>
      <dsp:txXfrm>
        <a:off x="6286500" y="218770"/>
        <a:ext cx="2571750" cy="907999"/>
      </dsp:txXfrm>
    </dsp:sp>
    <dsp:sp modelId="{83D3298B-002C-428A-9E34-DE34B67199C0}">
      <dsp:nvSpPr>
        <dsp:cNvPr id="0" name=""/>
        <dsp:cNvSpPr/>
      </dsp:nvSpPr>
      <dsp:spPr>
        <a:xfrm>
          <a:off x="5643562" y="672769"/>
          <a:ext cx="642937"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BD51CF-F50C-42C3-A679-568C7BB928F2}">
      <dsp:nvSpPr>
        <dsp:cNvPr id="0" name=""/>
        <dsp:cNvSpPr/>
      </dsp:nvSpPr>
      <dsp:spPr>
        <a:xfrm rot="5400000">
          <a:off x="2551033" y="979236"/>
          <a:ext cx="3394710" cy="2781776"/>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749FFA-B0AC-46EE-B80A-C24B5B683CEA}">
      <dsp:nvSpPr>
        <dsp:cNvPr id="0" name=""/>
        <dsp:cNvSpPr/>
      </dsp:nvSpPr>
      <dsp:spPr>
        <a:xfrm>
          <a:off x="6286500" y="1178890"/>
          <a:ext cx="2571750" cy="907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rgbClr val="C25552"/>
              </a:solidFill>
            </a:rPr>
            <a:t>二十四長老</a:t>
          </a:r>
          <a:endParaRPr lang="en-US" sz="2800" b="1" kern="1200" dirty="0">
            <a:solidFill>
              <a:srgbClr val="C25552"/>
            </a:solidFill>
          </a:endParaRPr>
        </a:p>
      </dsp:txBody>
      <dsp:txXfrm>
        <a:off x="6286500" y="1178890"/>
        <a:ext cx="2571750" cy="907999"/>
      </dsp:txXfrm>
    </dsp:sp>
    <dsp:sp modelId="{670362E6-E0AB-4DBB-81FE-0263F90DDCDB}">
      <dsp:nvSpPr>
        <dsp:cNvPr id="0" name=""/>
        <dsp:cNvSpPr/>
      </dsp:nvSpPr>
      <dsp:spPr>
        <a:xfrm>
          <a:off x="5643562" y="1632889"/>
          <a:ext cx="642937"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84D3F2-25C9-47A5-BB06-38BD44F187F0}">
      <dsp:nvSpPr>
        <dsp:cNvPr id="0" name=""/>
        <dsp:cNvSpPr/>
      </dsp:nvSpPr>
      <dsp:spPr>
        <a:xfrm rot="5400000">
          <a:off x="3049866" y="1866404"/>
          <a:ext cx="2826524" cy="2357437"/>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3E7F75-22D5-4D7D-A8E8-D7C1ACD45075}">
      <dsp:nvSpPr>
        <dsp:cNvPr id="0" name=""/>
        <dsp:cNvSpPr/>
      </dsp:nvSpPr>
      <dsp:spPr>
        <a:xfrm>
          <a:off x="6286500" y="2139010"/>
          <a:ext cx="2571750" cy="907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rgbClr val="A48B44"/>
              </a:solidFill>
            </a:rPr>
            <a:t>四活物與</a:t>
          </a:r>
          <a:endParaRPr lang="en-US" altLang="zh-TW" sz="2800" b="1" kern="1200" dirty="0" smtClean="0">
            <a:solidFill>
              <a:srgbClr val="A48B44"/>
            </a:solidFill>
          </a:endParaRPr>
        </a:p>
        <a:p>
          <a:pPr lvl="0" algn="l" defTabSz="1244600">
            <a:lnSpc>
              <a:spcPct val="90000"/>
            </a:lnSpc>
            <a:spcBef>
              <a:spcPct val="0"/>
            </a:spcBef>
            <a:spcAft>
              <a:spcPct val="35000"/>
            </a:spcAft>
          </a:pPr>
          <a:r>
            <a:rPr lang="zh-TW" altLang="en-US" sz="2800" b="1" kern="1200" dirty="0" smtClean="0">
              <a:solidFill>
                <a:srgbClr val="A48B44"/>
              </a:solidFill>
            </a:rPr>
            <a:t>二十四長老</a:t>
          </a:r>
          <a:endParaRPr lang="en-US" sz="2800" b="1" kern="1200" dirty="0">
            <a:solidFill>
              <a:srgbClr val="A48B44"/>
            </a:solidFill>
          </a:endParaRPr>
        </a:p>
      </dsp:txBody>
      <dsp:txXfrm>
        <a:off x="6286500" y="2139010"/>
        <a:ext cx="2571750" cy="907999"/>
      </dsp:txXfrm>
    </dsp:sp>
    <dsp:sp modelId="{2339597C-1FF1-4009-8428-848CAD888C5E}">
      <dsp:nvSpPr>
        <dsp:cNvPr id="0" name=""/>
        <dsp:cNvSpPr/>
      </dsp:nvSpPr>
      <dsp:spPr>
        <a:xfrm>
          <a:off x="5643562" y="2593009"/>
          <a:ext cx="642937"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F92EBC-10FC-4EC0-8349-2B4F500204AC}">
      <dsp:nvSpPr>
        <dsp:cNvPr id="0" name=""/>
        <dsp:cNvSpPr/>
      </dsp:nvSpPr>
      <dsp:spPr>
        <a:xfrm rot="5400000">
          <a:off x="3539013" y="2717311"/>
          <a:ext cx="2228850" cy="1980247"/>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61FA12-F264-47B2-9728-5C365524FD91}">
      <dsp:nvSpPr>
        <dsp:cNvPr id="0" name=""/>
        <dsp:cNvSpPr/>
      </dsp:nvSpPr>
      <dsp:spPr>
        <a:xfrm>
          <a:off x="6286500" y="3078556"/>
          <a:ext cx="2571750" cy="907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chemeClr val="bg2">
                  <a:lumMod val="50000"/>
                </a:schemeClr>
              </a:solidFill>
            </a:rPr>
            <a:t>千萬天使</a:t>
          </a:r>
          <a:endParaRPr lang="en-US" sz="2800" b="1" kern="1200" dirty="0">
            <a:solidFill>
              <a:schemeClr val="bg2">
                <a:lumMod val="50000"/>
              </a:schemeClr>
            </a:solidFill>
          </a:endParaRPr>
        </a:p>
      </dsp:txBody>
      <dsp:txXfrm>
        <a:off x="6286500" y="3078556"/>
        <a:ext cx="2571750" cy="907999"/>
      </dsp:txXfrm>
    </dsp:sp>
    <dsp:sp modelId="{9F1220DA-3606-4854-9AF0-C77416F447C3}">
      <dsp:nvSpPr>
        <dsp:cNvPr id="0" name=""/>
        <dsp:cNvSpPr/>
      </dsp:nvSpPr>
      <dsp:spPr>
        <a:xfrm>
          <a:off x="5643562" y="3532555"/>
          <a:ext cx="642937"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614C4C-5DF8-4D97-BE50-E82ACBD41E14}">
      <dsp:nvSpPr>
        <dsp:cNvPr id="0" name=""/>
        <dsp:cNvSpPr/>
      </dsp:nvSpPr>
      <dsp:spPr>
        <a:xfrm rot="5400000">
          <a:off x="4025931" y="3615709"/>
          <a:ext cx="1700784" cy="1534477"/>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3370BC-52E0-4CA9-A781-A3678F3141CA}">
      <dsp:nvSpPr>
        <dsp:cNvPr id="0" name=""/>
        <dsp:cNvSpPr/>
      </dsp:nvSpPr>
      <dsp:spPr>
        <a:xfrm>
          <a:off x="6286500" y="3990670"/>
          <a:ext cx="2571750" cy="907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chemeClr val="accent3">
                  <a:lumMod val="75000"/>
                </a:schemeClr>
              </a:solidFill>
            </a:rPr>
            <a:t>一切受造之物</a:t>
          </a:r>
          <a:endParaRPr lang="en-US" sz="2800" b="1" kern="1200" dirty="0">
            <a:solidFill>
              <a:schemeClr val="accent3">
                <a:lumMod val="75000"/>
              </a:schemeClr>
            </a:solidFill>
          </a:endParaRPr>
        </a:p>
      </dsp:txBody>
      <dsp:txXfrm>
        <a:off x="6286500" y="3990670"/>
        <a:ext cx="2571750" cy="907999"/>
      </dsp:txXfrm>
    </dsp:sp>
    <dsp:sp modelId="{DB1E5FA6-976E-4F3D-8771-04792D8BD8AB}">
      <dsp:nvSpPr>
        <dsp:cNvPr id="0" name=""/>
        <dsp:cNvSpPr/>
      </dsp:nvSpPr>
      <dsp:spPr>
        <a:xfrm>
          <a:off x="5643562" y="4444669"/>
          <a:ext cx="642937"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945C2C-1707-4F8E-92D4-87BF0AB076D8}">
      <dsp:nvSpPr>
        <dsp:cNvPr id="0" name=""/>
        <dsp:cNvSpPr/>
      </dsp:nvSpPr>
      <dsp:spPr>
        <a:xfrm rot="5400000">
          <a:off x="4486275" y="4487532"/>
          <a:ext cx="1200150" cy="1114425"/>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defTabSz="930275">
              <a:defRPr sz="1200"/>
            </a:lvl1pPr>
          </a:lstStyle>
          <a:p>
            <a:endParaRPr lang="en-US" altLang="en-US"/>
          </a:p>
        </p:txBody>
      </p:sp>
      <p:sp>
        <p:nvSpPr>
          <p:cNvPr id="48131" name="Rectangle 3"/>
          <p:cNvSpPr>
            <a:spLocks noGrp="1" noChangeArrowheads="1"/>
          </p:cNvSpPr>
          <p:nvPr>
            <p:ph type="dt" sz="quarter" idx="1"/>
          </p:nvPr>
        </p:nvSpPr>
        <p:spPr bwMode="auto">
          <a:xfrm>
            <a:off x="5261976" y="0"/>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algn="r" defTabSz="930275">
              <a:defRPr sz="1200"/>
            </a:lvl1pPr>
          </a:lstStyle>
          <a:p>
            <a:endParaRPr lang="en-US" altLang="en-US"/>
          </a:p>
        </p:txBody>
      </p:sp>
      <p:sp>
        <p:nvSpPr>
          <p:cNvPr id="48132" name="Rectangle 4"/>
          <p:cNvSpPr>
            <a:spLocks noGrp="1" noChangeArrowheads="1"/>
          </p:cNvSpPr>
          <p:nvPr>
            <p:ph type="ftr" sz="quarter" idx="2"/>
          </p:nvPr>
        </p:nvSpPr>
        <p:spPr bwMode="auto">
          <a:xfrm>
            <a:off x="0" y="6652172"/>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defTabSz="930275">
              <a:defRPr sz="1200"/>
            </a:lvl1pPr>
          </a:lstStyle>
          <a:p>
            <a:endParaRPr lang="en-US" altLang="en-US"/>
          </a:p>
        </p:txBody>
      </p:sp>
      <p:sp>
        <p:nvSpPr>
          <p:cNvPr id="48133" name="Rectangle 5"/>
          <p:cNvSpPr>
            <a:spLocks noGrp="1" noChangeArrowheads="1"/>
          </p:cNvSpPr>
          <p:nvPr>
            <p:ph type="sldNum" sz="quarter" idx="3"/>
          </p:nvPr>
        </p:nvSpPr>
        <p:spPr bwMode="auto">
          <a:xfrm>
            <a:off x="5261976" y="6652172"/>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algn="r" defTabSz="930275">
              <a:defRPr sz="1200"/>
            </a:lvl1pPr>
          </a:lstStyle>
          <a:p>
            <a:fld id="{558DF155-5231-44CB-8B15-21D53B6A47BD}" type="slidenum">
              <a:rPr lang="en-US" altLang="en-US"/>
              <a:pPr/>
              <a:t>‹#›</a:t>
            </a:fld>
            <a:endParaRPr lang="en-US" altLang="en-US"/>
          </a:p>
        </p:txBody>
      </p:sp>
    </p:spTree>
    <p:extLst>
      <p:ext uri="{BB962C8B-B14F-4D97-AF65-F5344CB8AC3E}">
        <p14:creationId xmlns:p14="http://schemas.microsoft.com/office/powerpoint/2010/main" val="4182009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defTabSz="930275">
              <a:defRPr sz="1200"/>
            </a:lvl1pPr>
          </a:lstStyle>
          <a:p>
            <a:endParaRPr lang="en-US" altLang="en-US"/>
          </a:p>
        </p:txBody>
      </p:sp>
      <p:sp>
        <p:nvSpPr>
          <p:cNvPr id="3075" name="Rectangle 3"/>
          <p:cNvSpPr>
            <a:spLocks noGrp="1" noChangeArrowheads="1"/>
          </p:cNvSpPr>
          <p:nvPr>
            <p:ph type="dt" idx="1"/>
          </p:nvPr>
        </p:nvSpPr>
        <p:spPr bwMode="auto">
          <a:xfrm>
            <a:off x="5261976" y="0"/>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algn="r" defTabSz="930275">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2894013" y="525463"/>
            <a:ext cx="3500437" cy="26257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28585" y="3327283"/>
            <a:ext cx="7432882" cy="315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6652172"/>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defTabSz="930275">
              <a:defRPr sz="1200"/>
            </a:lvl1pPr>
          </a:lstStyle>
          <a:p>
            <a:endParaRPr lang="en-US" altLang="en-US"/>
          </a:p>
        </p:txBody>
      </p:sp>
      <p:sp>
        <p:nvSpPr>
          <p:cNvPr id="3079" name="Rectangle 7"/>
          <p:cNvSpPr>
            <a:spLocks noGrp="1" noChangeArrowheads="1"/>
          </p:cNvSpPr>
          <p:nvPr>
            <p:ph type="sldNum" sz="quarter" idx="5"/>
          </p:nvPr>
        </p:nvSpPr>
        <p:spPr bwMode="auto">
          <a:xfrm>
            <a:off x="5261976" y="6652172"/>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algn="r" defTabSz="930275">
              <a:defRPr sz="1200"/>
            </a:lvl1pPr>
          </a:lstStyle>
          <a:p>
            <a:fld id="{089D2244-EF99-462A-BE4B-91D0DEDFBD30}" type="slidenum">
              <a:rPr lang="en-US" altLang="en-US"/>
              <a:pPr/>
              <a:t>‹#›</a:t>
            </a:fld>
            <a:endParaRPr lang="en-US" altLang="en-US"/>
          </a:p>
        </p:txBody>
      </p:sp>
    </p:spTree>
    <p:extLst>
      <p:ext uri="{BB962C8B-B14F-4D97-AF65-F5344CB8AC3E}">
        <p14:creationId xmlns:p14="http://schemas.microsoft.com/office/powerpoint/2010/main" val="5559895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9A1C2F-FC16-41BE-8C3B-8F92060AC1B2}" type="slidenum">
              <a:rPr lang="en-US" altLang="en-US"/>
              <a:pPr/>
              <a:t>1</a:t>
            </a:fld>
            <a:endParaRPr lang="en-US" alt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D8CD6C-CE98-4404-A1A4-AB75835C9238}" type="slidenum">
              <a:rPr lang="en-US" altLang="en-US"/>
              <a:pPr/>
              <a:t>10</a:t>
            </a:fld>
            <a:endParaRPr lang="en-US" alt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555C0F-62B5-45C2-8382-609574A85CE8}" type="slidenum">
              <a:rPr lang="en-US" altLang="en-US"/>
              <a:pPr/>
              <a:t>11</a:t>
            </a:fld>
            <a:endParaRPr lang="en-US" alt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5292B4-E959-4427-8CFF-BDF9D134645C}" type="slidenum">
              <a:rPr lang="en-US" altLang="en-US"/>
              <a:pPr/>
              <a:t>12</a:t>
            </a:fld>
            <a:endParaRPr lang="en-US" alt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A9B9B9-0E75-49D8-B012-35F091CB8492}" type="slidenum">
              <a:rPr lang="en-US" altLang="en-US"/>
              <a:pPr/>
              <a:t>13</a:t>
            </a:fld>
            <a:endParaRPr lang="en-US" alt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88E29-6652-4405-B63E-769FE322B76A}" type="slidenum">
              <a:rPr lang="en-US" altLang="en-US"/>
              <a:pPr/>
              <a:t>14</a:t>
            </a:fld>
            <a:endParaRPr lang="en-US" alt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181E64-C1E3-4B2F-9298-2E08196E3B64}" type="slidenum">
              <a:rPr lang="en-US" altLang="en-US"/>
              <a:pPr/>
              <a:t>15</a:t>
            </a:fld>
            <a:endParaRPr lang="en-US" alt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D953E0-B8C5-4DBF-BA5C-033ABD24C78C}" type="slidenum">
              <a:rPr lang="en-US" altLang="en-US"/>
              <a:pPr/>
              <a:t>16</a:t>
            </a:fld>
            <a:endParaRPr lang="en-US" alt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AEE851-89D5-45B0-95D3-6FB3A23817D2}" type="slidenum">
              <a:rPr lang="en-US" altLang="en-US"/>
              <a:pPr/>
              <a:t>17</a:t>
            </a:fld>
            <a:endParaRPr lang="en-US" alt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49CA14-33BA-452A-AC0B-C8BB57F562B7}" type="slidenum">
              <a:rPr lang="en-US" altLang="en-US"/>
              <a:pPr/>
              <a:t>18</a:t>
            </a:fld>
            <a:endParaRPr lang="en-US" alt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AE5754-3EFF-4B18-8EA7-274840A0B5D9}" type="slidenum">
              <a:rPr lang="en-US" altLang="en-US"/>
              <a:pPr/>
              <a:t>19</a:t>
            </a:fld>
            <a:endParaRPr lang="en-US" alt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B2F99C-D465-4B70-87EA-25796851DF67}" type="slidenum">
              <a:rPr lang="en-US" altLang="en-US"/>
              <a:pPr/>
              <a:t>2</a:t>
            </a:fld>
            <a:endParaRPr lang="en-US" alt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838AC4-F3A2-45AC-AB57-30705A8417FE}" type="slidenum">
              <a:rPr lang="en-US" altLang="en-US"/>
              <a:pPr/>
              <a:t>20</a:t>
            </a:fld>
            <a:endParaRPr lang="en-US" alt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71E2D5-4C31-4480-9C06-89856C06F620}" type="slidenum">
              <a:rPr lang="en-US" altLang="en-US"/>
              <a:pPr/>
              <a:t>21</a:t>
            </a:fld>
            <a:endParaRPr lang="en-US" alt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36BA9A-675D-474D-BE4B-0D1F5DB131DF}" type="slidenum">
              <a:rPr lang="en-US" altLang="en-US"/>
              <a:pPr/>
              <a:t>22</a:t>
            </a:fld>
            <a:endParaRPr lang="en-US" alt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9AB1E-39C5-43FE-9B65-F925929E3671}" type="slidenum">
              <a:rPr lang="en-US" altLang="en-US"/>
              <a:pPr/>
              <a:t>3</a:t>
            </a:fld>
            <a:endParaRPr lang="en-US" alt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2A6991-F3B7-4B19-9035-20052619C04E}" type="slidenum">
              <a:rPr lang="en-US" altLang="en-US"/>
              <a:pPr/>
              <a:t>4</a:t>
            </a:fld>
            <a:endParaRPr lang="en-U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AF8998-C14D-4E5C-98F7-90453279BD70}" type="slidenum">
              <a:rPr lang="en-US" altLang="en-US"/>
              <a:pPr/>
              <a:t>5</a:t>
            </a:fld>
            <a:endParaRPr lang="en-US" alt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D2EFA2-A73B-42B9-889C-97E8A86CBD98}" type="slidenum">
              <a:rPr lang="en-US" altLang="en-US"/>
              <a:pPr/>
              <a:t>6</a:t>
            </a:fld>
            <a:endParaRPr lang="en-US" alt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02B955-990F-4E6A-BB60-9FF5B75CD546}" type="slidenum">
              <a:rPr lang="en-US" altLang="en-US"/>
              <a:pPr/>
              <a:t>7</a:t>
            </a:fld>
            <a:endParaRPr lang="en-US" alt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FA8B26-CECE-4C93-AA4F-7537FF05733F}" type="slidenum">
              <a:rPr lang="en-US" altLang="en-US"/>
              <a:pPr/>
              <a:t>8</a:t>
            </a:fld>
            <a:endParaRPr lang="en-US" alt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979385-47EF-4207-833D-08ED12CB2ACA}" type="slidenum">
              <a:rPr lang="en-US" altLang="en-US"/>
              <a:pPr/>
              <a:t>9</a:t>
            </a:fld>
            <a:endParaRPr lang="en-US" alt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50BEFFE-03BE-48CB-87AE-43A9F798CC9F}" type="slidenum">
              <a:rPr lang="en-US" altLang="en-US"/>
              <a:pPr/>
              <a:t>‹#›</a:t>
            </a:fld>
            <a:endParaRPr lang="en-US" altLang="en-US"/>
          </a:p>
        </p:txBody>
      </p:sp>
    </p:spTree>
    <p:extLst>
      <p:ext uri="{BB962C8B-B14F-4D97-AF65-F5344CB8AC3E}">
        <p14:creationId xmlns:p14="http://schemas.microsoft.com/office/powerpoint/2010/main" val="3529728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BE4E66E-6B51-49B3-86B0-3703B106B7E6}" type="slidenum">
              <a:rPr lang="en-US" altLang="en-US"/>
              <a:pPr/>
              <a:t>‹#›</a:t>
            </a:fld>
            <a:endParaRPr lang="en-US" altLang="en-US"/>
          </a:p>
        </p:txBody>
      </p:sp>
    </p:spTree>
    <p:extLst>
      <p:ext uri="{BB962C8B-B14F-4D97-AF65-F5344CB8AC3E}">
        <p14:creationId xmlns:p14="http://schemas.microsoft.com/office/powerpoint/2010/main" val="175587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85ED584-09EB-4037-81C3-064E671A8D7A}" type="slidenum">
              <a:rPr lang="en-US" altLang="en-US"/>
              <a:pPr/>
              <a:t>‹#›</a:t>
            </a:fld>
            <a:endParaRPr lang="en-US" altLang="en-US"/>
          </a:p>
        </p:txBody>
      </p:sp>
    </p:spTree>
    <p:extLst>
      <p:ext uri="{BB962C8B-B14F-4D97-AF65-F5344CB8AC3E}">
        <p14:creationId xmlns:p14="http://schemas.microsoft.com/office/powerpoint/2010/main" val="3161073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F23E723-F035-4A59-813B-7BA2AD7574D8}" type="slidenum">
              <a:rPr lang="en-US" altLang="en-US"/>
              <a:pPr/>
              <a:t>‹#›</a:t>
            </a:fld>
            <a:endParaRPr lang="en-US" altLang="en-US"/>
          </a:p>
        </p:txBody>
      </p:sp>
    </p:spTree>
    <p:extLst>
      <p:ext uri="{BB962C8B-B14F-4D97-AF65-F5344CB8AC3E}">
        <p14:creationId xmlns:p14="http://schemas.microsoft.com/office/powerpoint/2010/main" val="1146692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FE9C205-1C90-41EF-B88E-FB9FD6104458}" type="slidenum">
              <a:rPr lang="en-US" altLang="en-US"/>
              <a:pPr/>
              <a:t>‹#›</a:t>
            </a:fld>
            <a:endParaRPr lang="en-US" altLang="en-US"/>
          </a:p>
        </p:txBody>
      </p:sp>
    </p:spTree>
    <p:extLst>
      <p:ext uri="{BB962C8B-B14F-4D97-AF65-F5344CB8AC3E}">
        <p14:creationId xmlns:p14="http://schemas.microsoft.com/office/powerpoint/2010/main" val="1098947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0AC1012-B333-4BC9-BAE4-988CE435BE80}" type="slidenum">
              <a:rPr lang="en-US" altLang="en-US"/>
              <a:pPr/>
              <a:t>‹#›</a:t>
            </a:fld>
            <a:endParaRPr lang="en-US" altLang="en-US"/>
          </a:p>
        </p:txBody>
      </p:sp>
    </p:spTree>
    <p:extLst>
      <p:ext uri="{BB962C8B-B14F-4D97-AF65-F5344CB8AC3E}">
        <p14:creationId xmlns:p14="http://schemas.microsoft.com/office/powerpoint/2010/main" val="2310889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B157BE0-5857-4DFF-BBBE-1F90E674AD91}" type="slidenum">
              <a:rPr lang="en-US" altLang="en-US"/>
              <a:pPr/>
              <a:t>‹#›</a:t>
            </a:fld>
            <a:endParaRPr lang="en-US" altLang="en-US"/>
          </a:p>
        </p:txBody>
      </p:sp>
    </p:spTree>
    <p:extLst>
      <p:ext uri="{BB962C8B-B14F-4D97-AF65-F5344CB8AC3E}">
        <p14:creationId xmlns:p14="http://schemas.microsoft.com/office/powerpoint/2010/main" val="252224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040E657-FAD5-465B-96CE-954140E5C32C}" type="slidenum">
              <a:rPr lang="en-US" altLang="en-US"/>
              <a:pPr/>
              <a:t>‹#›</a:t>
            </a:fld>
            <a:endParaRPr lang="en-US" altLang="en-US"/>
          </a:p>
        </p:txBody>
      </p:sp>
    </p:spTree>
    <p:extLst>
      <p:ext uri="{BB962C8B-B14F-4D97-AF65-F5344CB8AC3E}">
        <p14:creationId xmlns:p14="http://schemas.microsoft.com/office/powerpoint/2010/main" val="2134753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D478DD1-EC59-479D-A844-447EFCA2688D}" type="slidenum">
              <a:rPr lang="en-US" altLang="en-US"/>
              <a:pPr/>
              <a:t>‹#›</a:t>
            </a:fld>
            <a:endParaRPr lang="en-US" altLang="en-US"/>
          </a:p>
        </p:txBody>
      </p:sp>
    </p:spTree>
    <p:extLst>
      <p:ext uri="{BB962C8B-B14F-4D97-AF65-F5344CB8AC3E}">
        <p14:creationId xmlns:p14="http://schemas.microsoft.com/office/powerpoint/2010/main" val="422468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A050D3-4AA9-457D-9AEE-37AE19F1B82B}" type="slidenum">
              <a:rPr lang="en-US" altLang="en-US"/>
              <a:pPr/>
              <a:t>‹#›</a:t>
            </a:fld>
            <a:endParaRPr lang="en-US" altLang="en-US"/>
          </a:p>
        </p:txBody>
      </p:sp>
    </p:spTree>
    <p:extLst>
      <p:ext uri="{BB962C8B-B14F-4D97-AF65-F5344CB8AC3E}">
        <p14:creationId xmlns:p14="http://schemas.microsoft.com/office/powerpoint/2010/main" val="3496712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62D2D37-D589-4778-B6B3-CCC2DEBA036D}" type="slidenum">
              <a:rPr lang="en-US" altLang="en-US"/>
              <a:pPr/>
              <a:t>‹#›</a:t>
            </a:fld>
            <a:endParaRPr lang="en-US" altLang="en-US"/>
          </a:p>
        </p:txBody>
      </p:sp>
    </p:spTree>
    <p:extLst>
      <p:ext uri="{BB962C8B-B14F-4D97-AF65-F5344CB8AC3E}">
        <p14:creationId xmlns:p14="http://schemas.microsoft.com/office/powerpoint/2010/main" val="64234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4814EFF-7399-4A26-97EF-8A6F4859E77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zh-TW" altLang="en-US" sz="4800" b="1" dirty="0" smtClean="0">
                <a:solidFill>
                  <a:srgbClr val="FFFF00"/>
                </a:solidFill>
                <a:ea typeface="新細明體" pitchFamily="18" charset="-120"/>
              </a:rPr>
              <a:t>啟示錄精要</a:t>
            </a:r>
            <a:endParaRPr lang="en-US" altLang="en-US" sz="4800" b="1" dirty="0">
              <a:solidFill>
                <a:srgbClr val="FFFF00"/>
              </a:solidFill>
              <a:ea typeface="新細明體" pitchFamily="18" charset="-120"/>
            </a:endParaRPr>
          </a:p>
        </p:txBody>
      </p:sp>
      <p:sp>
        <p:nvSpPr>
          <p:cNvPr id="5123" name="Rectangle 3"/>
          <p:cNvSpPr>
            <a:spLocks noGrp="1" noChangeArrowheads="1"/>
          </p:cNvSpPr>
          <p:nvPr>
            <p:ph type="subTitle" idx="1"/>
          </p:nvPr>
        </p:nvSpPr>
        <p:spPr/>
        <p:txBody>
          <a:bodyPr/>
          <a:lstStyle/>
          <a:p>
            <a:r>
              <a:rPr lang="zh-TW" altLang="en-US" b="1" dirty="0" smtClean="0">
                <a:solidFill>
                  <a:srgbClr val="FFFF00"/>
                </a:solidFill>
                <a:ea typeface="新細明體" pitchFamily="18" charset="-120"/>
              </a:rPr>
              <a:t>第二講</a:t>
            </a:r>
            <a:r>
              <a:rPr lang="zh-TW" altLang="en-US" b="1" dirty="0">
                <a:solidFill>
                  <a:srgbClr val="FFFF00"/>
                </a:solidFill>
                <a:ea typeface="新細明體" pitchFamily="18" charset="-120"/>
              </a:rPr>
              <a:t>	天上的敬拜</a:t>
            </a:r>
            <a:r>
              <a:rPr lang="zh-TW" altLang="en-US" dirty="0">
                <a:solidFill>
                  <a:srgbClr val="FFFF00"/>
                </a:solidFill>
                <a:ea typeface="新細明體" pitchFamily="18" charset="-120"/>
              </a:rPr>
              <a:t> </a:t>
            </a:r>
            <a:endParaRPr lang="zh-TW" altLang="en-US" b="1" dirty="0">
              <a:solidFill>
                <a:srgbClr val="FFFF00"/>
              </a:solidFill>
              <a:ea typeface="新細明體" pitchFamily="18" charset="-120"/>
            </a:endParaRPr>
          </a:p>
          <a:p>
            <a:r>
              <a:rPr lang="en-US" altLang="zh-TW" b="1" dirty="0">
                <a:solidFill>
                  <a:srgbClr val="FFFF00"/>
                </a:solidFill>
                <a:ea typeface="新細明體" pitchFamily="18" charset="-120"/>
              </a:rPr>
              <a:t>﹝</a:t>
            </a:r>
            <a:r>
              <a:rPr lang="zh-TW" altLang="en-US" b="1" dirty="0">
                <a:solidFill>
                  <a:srgbClr val="FFFF00"/>
                </a:solidFill>
                <a:ea typeface="新細明體" pitchFamily="18" charset="-120"/>
              </a:rPr>
              <a:t>第四、五章</a:t>
            </a:r>
            <a:r>
              <a:rPr lang="en-US" altLang="zh-TW" b="1" dirty="0">
                <a:solidFill>
                  <a:srgbClr val="FFFF00"/>
                </a:solidFill>
                <a:ea typeface="新細明體" pitchFamily="18" charset="-120"/>
              </a:rPr>
              <a:t>﹞</a:t>
            </a:r>
          </a:p>
          <a:p>
            <a:r>
              <a:rPr lang="en-US" altLang="zh-TW" dirty="0" smtClean="0">
                <a:solidFill>
                  <a:srgbClr val="FFFF00"/>
                </a:solidFill>
                <a:ea typeface="新細明體" pitchFamily="18" charset="-120"/>
              </a:rPr>
              <a:t> </a:t>
            </a:r>
            <a:endParaRPr lang="en-US" altLang="en-US" dirty="0">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C50BEFFE-03BE-48CB-87AE-43A9F798CC9F}" type="slidenum">
              <a:rPr lang="en-US" altLang="en-US" smtClean="0"/>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792162"/>
          </a:xfrm>
        </p:spPr>
        <p:txBody>
          <a:bodyPr/>
          <a:lstStyle/>
          <a:p>
            <a:r>
              <a:rPr lang="zh-TW" altLang="en-US" b="1" dirty="0">
                <a:solidFill>
                  <a:srgbClr val="FFFF00"/>
                </a:solidFill>
                <a:ea typeface="新細明體" pitchFamily="18" charset="-120"/>
              </a:rPr>
              <a:t>天上敬拜：</a:t>
            </a:r>
            <a:endParaRPr lang="en-US" altLang="en-US" b="1" dirty="0">
              <a:solidFill>
                <a:srgbClr val="FFFF00"/>
              </a:solidFill>
              <a:ea typeface="新細明體" pitchFamily="18" charset="-120"/>
            </a:endParaRPr>
          </a:p>
        </p:txBody>
      </p:sp>
      <p:sp>
        <p:nvSpPr>
          <p:cNvPr id="23555" name="Rectangle 3"/>
          <p:cNvSpPr>
            <a:spLocks noGrp="1" noChangeArrowheads="1"/>
          </p:cNvSpPr>
          <p:nvPr>
            <p:ph type="body" idx="1"/>
          </p:nvPr>
        </p:nvSpPr>
        <p:spPr>
          <a:xfrm>
            <a:off x="457200" y="1219200"/>
            <a:ext cx="8229600" cy="4906963"/>
          </a:xfrm>
        </p:spPr>
        <p:txBody>
          <a:bodyPr/>
          <a:lstStyle/>
          <a:p>
            <a:pPr>
              <a:lnSpc>
                <a:spcPct val="90000"/>
              </a:lnSpc>
            </a:pPr>
            <a:r>
              <a:rPr lang="zh-TW" altLang="en-US">
                <a:solidFill>
                  <a:srgbClr val="FFFF00"/>
                </a:solidFill>
                <a:ea typeface="新細明體" pitchFamily="18" charset="-120"/>
              </a:rPr>
              <a:t>整個受造界都在敬拜神！天上的敬拜焦點是</a:t>
            </a:r>
            <a:r>
              <a:rPr lang="zh-TW" altLang="en-US" b="1">
                <a:solidFill>
                  <a:srgbClr val="FFFF00"/>
                </a:solidFill>
                <a:ea typeface="新細明體" pitchFamily="18" charset="-120"/>
              </a:rPr>
              <a:t>神的聖潔</a:t>
            </a:r>
            <a:r>
              <a:rPr lang="zh-TW" altLang="en-US">
                <a:solidFill>
                  <a:srgbClr val="FFFF00"/>
                </a:solidFill>
                <a:ea typeface="新細明體" pitchFamily="18" charset="-120"/>
              </a:rPr>
              <a:t>！</a:t>
            </a:r>
            <a:r>
              <a:rPr lang="zh-TW" altLang="en-US" b="1" i="1">
                <a:solidFill>
                  <a:srgbClr val="FFFF00"/>
                </a:solidFill>
                <a:ea typeface="新細明體" pitchFamily="18" charset="-120"/>
              </a:rPr>
              <a:t>聖哉！聖哉！聖哉！</a:t>
            </a:r>
            <a:r>
              <a:rPr lang="en-US" altLang="zh-TW">
                <a:solidFill>
                  <a:srgbClr val="FFFF00"/>
                </a:solidFill>
                <a:ea typeface="新細明體" pitchFamily="18" charset="-120"/>
              </a:rPr>
              <a:t>﹝</a:t>
            </a:r>
            <a:r>
              <a:rPr lang="zh-TW" altLang="en-US">
                <a:solidFill>
                  <a:srgbClr val="FFFF00"/>
                </a:solidFill>
                <a:ea typeface="新細明體" pitchFamily="18" charset="-120"/>
              </a:rPr>
              <a:t>聖經中出現兩次</a:t>
            </a:r>
            <a:r>
              <a:rPr lang="en-US" altLang="zh-TW">
                <a:solidFill>
                  <a:srgbClr val="FFFF00"/>
                </a:solidFill>
                <a:ea typeface="新細明體" pitchFamily="18" charset="-120"/>
              </a:rPr>
              <a:t>﹞</a:t>
            </a:r>
            <a:endParaRPr lang="en-US" altLang="zh-TW" u="sng">
              <a:solidFill>
                <a:srgbClr val="FFFF00"/>
              </a:solidFill>
              <a:ea typeface="新細明體" pitchFamily="18" charset="-120"/>
            </a:endParaRPr>
          </a:p>
          <a:p>
            <a:pPr>
              <a:lnSpc>
                <a:spcPct val="90000"/>
              </a:lnSpc>
            </a:pPr>
            <a:r>
              <a:rPr lang="zh-TW" altLang="en-US" u="sng">
                <a:solidFill>
                  <a:srgbClr val="FFFF00"/>
                </a:solidFill>
                <a:ea typeface="新細明體" pitchFamily="18" charset="-120"/>
              </a:rPr>
              <a:t>摩西</a:t>
            </a:r>
            <a:r>
              <a:rPr lang="zh-TW" altLang="en-US">
                <a:solidFill>
                  <a:srgbClr val="FFFF00"/>
                </a:solidFill>
                <a:ea typeface="新細明體" pitchFamily="18" charset="-120"/>
              </a:rPr>
              <a:t>之歌</a:t>
            </a:r>
            <a:r>
              <a:rPr lang="en-US" altLang="zh-TW">
                <a:solidFill>
                  <a:srgbClr val="FFFF00"/>
                </a:solidFill>
                <a:ea typeface="新細明體" pitchFamily="18" charset="-120"/>
              </a:rPr>
              <a:t>﹝</a:t>
            </a:r>
            <a:r>
              <a:rPr lang="zh-TW" altLang="en-US">
                <a:solidFill>
                  <a:srgbClr val="FFFF00"/>
                </a:solidFill>
                <a:ea typeface="新細明體" pitchFamily="18" charset="-120"/>
              </a:rPr>
              <a:t>出十五</a:t>
            </a:r>
            <a:r>
              <a:rPr lang="en-US" altLang="zh-TW">
                <a:solidFill>
                  <a:srgbClr val="FFFF00"/>
                </a:solidFill>
                <a:ea typeface="新細明體" pitchFamily="18" charset="-120"/>
              </a:rPr>
              <a:t>11﹞</a:t>
            </a:r>
            <a:r>
              <a:rPr lang="zh-TW" altLang="en-US">
                <a:solidFill>
                  <a:srgbClr val="FFFF00"/>
                </a:solidFill>
                <a:ea typeface="新細明體" pitchFamily="18" charset="-120"/>
              </a:rPr>
              <a:t>；啟十五</a:t>
            </a:r>
            <a:r>
              <a:rPr lang="en-US" altLang="zh-TW">
                <a:solidFill>
                  <a:srgbClr val="FFFF00"/>
                </a:solidFill>
                <a:ea typeface="新細明體" pitchFamily="18" charset="-120"/>
              </a:rPr>
              <a:t>4</a:t>
            </a:r>
          </a:p>
          <a:p>
            <a:pPr>
              <a:lnSpc>
                <a:spcPct val="90000"/>
              </a:lnSpc>
            </a:pPr>
            <a:r>
              <a:rPr lang="zh-TW" altLang="en-US">
                <a:solidFill>
                  <a:srgbClr val="FFFF00"/>
                </a:solidFill>
                <a:ea typeface="新細明體" pitchFamily="18" charset="-120"/>
              </a:rPr>
              <a:t>廿四長老俯伏在寶座面前表達他們的敬畏與順服</a:t>
            </a:r>
            <a:r>
              <a:rPr lang="en-US" altLang="zh-TW">
                <a:solidFill>
                  <a:srgbClr val="FFFF00"/>
                </a:solidFill>
                <a:ea typeface="新細明體" pitchFamily="18" charset="-120"/>
              </a:rPr>
              <a:t>﹝</a:t>
            </a:r>
            <a:r>
              <a:rPr lang="zh-TW" altLang="en-US">
                <a:solidFill>
                  <a:srgbClr val="FFFF00"/>
                </a:solidFill>
                <a:ea typeface="新細明體" pitchFamily="18" charset="-120"/>
              </a:rPr>
              <a:t>四</a:t>
            </a:r>
            <a:r>
              <a:rPr lang="en-US" altLang="zh-TW">
                <a:solidFill>
                  <a:srgbClr val="FFFF00"/>
                </a:solidFill>
                <a:ea typeface="新細明體" pitchFamily="18" charset="-120"/>
              </a:rPr>
              <a:t>10﹞</a:t>
            </a:r>
          </a:p>
          <a:p>
            <a:pPr>
              <a:lnSpc>
                <a:spcPct val="90000"/>
              </a:lnSpc>
            </a:pPr>
            <a:r>
              <a:rPr lang="zh-TW" altLang="en-US">
                <a:solidFill>
                  <a:srgbClr val="FFFF00"/>
                </a:solidFill>
                <a:ea typeface="新細明體" pitchFamily="18" charset="-120"/>
              </a:rPr>
              <a:t>神的永恆性，昔在、今在、以後永在</a:t>
            </a:r>
            <a:r>
              <a:rPr lang="en-US" altLang="zh-TW">
                <a:solidFill>
                  <a:srgbClr val="FFFF00"/>
                </a:solidFill>
                <a:ea typeface="新細明體" pitchFamily="18" charset="-120"/>
              </a:rPr>
              <a:t>…﹝</a:t>
            </a:r>
            <a:r>
              <a:rPr lang="zh-TW" altLang="en-US">
                <a:solidFill>
                  <a:srgbClr val="FFFF00"/>
                </a:solidFill>
                <a:ea typeface="新細明體" pitchFamily="18" charset="-120"/>
              </a:rPr>
              <a:t>四</a:t>
            </a:r>
            <a:r>
              <a:rPr lang="en-US" altLang="zh-TW">
                <a:solidFill>
                  <a:srgbClr val="FFFF00"/>
                </a:solidFill>
                <a:ea typeface="新細明體" pitchFamily="18" charset="-120"/>
              </a:rPr>
              <a:t>8﹞﹝</a:t>
            </a:r>
            <a:r>
              <a:rPr lang="zh-TW" altLang="en-US">
                <a:solidFill>
                  <a:srgbClr val="FFFF00"/>
                </a:solidFill>
                <a:ea typeface="新細明體" pitchFamily="18" charset="-120"/>
              </a:rPr>
              <a:t>出三</a:t>
            </a:r>
            <a:r>
              <a:rPr lang="en-US" altLang="zh-TW">
                <a:solidFill>
                  <a:srgbClr val="FFFF00"/>
                </a:solidFill>
                <a:ea typeface="新細明體" pitchFamily="18" charset="-120"/>
              </a:rPr>
              <a:t>14﹞</a:t>
            </a:r>
          </a:p>
          <a:p>
            <a:pPr>
              <a:lnSpc>
                <a:spcPct val="90000"/>
              </a:lnSpc>
            </a:pPr>
            <a:r>
              <a:rPr lang="zh-TW" altLang="en-US">
                <a:solidFill>
                  <a:srgbClr val="FFFF00"/>
                </a:solidFill>
                <a:ea typeface="新細明體" pitchFamily="18" charset="-120"/>
              </a:rPr>
              <a:t>耶穌基督是主</a:t>
            </a:r>
            <a:r>
              <a:rPr lang="en-US" altLang="zh-TW">
                <a:solidFill>
                  <a:srgbClr val="FFFF00"/>
                </a:solidFill>
                <a:ea typeface="新細明體" pitchFamily="18" charset="-120"/>
              </a:rPr>
              <a:t>﹝</a:t>
            </a:r>
            <a:r>
              <a:rPr lang="zh-TW" altLang="en-US">
                <a:solidFill>
                  <a:srgbClr val="FFFF00"/>
                </a:solidFill>
                <a:ea typeface="新細明體" pitchFamily="18" charset="-120"/>
              </a:rPr>
              <a:t>三</a:t>
            </a:r>
            <a:r>
              <a:rPr lang="en-US" altLang="zh-TW">
                <a:solidFill>
                  <a:srgbClr val="FFFF00"/>
                </a:solidFill>
                <a:ea typeface="新細明體" pitchFamily="18" charset="-120"/>
              </a:rPr>
              <a:t>14b~15</a:t>
            </a:r>
            <a:r>
              <a:rPr lang="zh-TW" altLang="en-US">
                <a:solidFill>
                  <a:srgbClr val="FFFF00"/>
                </a:solidFill>
                <a:ea typeface="新細明體" pitchFamily="18" charset="-120"/>
              </a:rPr>
              <a:t>；腓二</a:t>
            </a:r>
            <a:r>
              <a:rPr lang="en-US" altLang="zh-TW">
                <a:solidFill>
                  <a:srgbClr val="FFFF00"/>
                </a:solidFill>
                <a:ea typeface="新細明體" pitchFamily="18" charset="-120"/>
              </a:rPr>
              <a:t>11﹞</a:t>
            </a:r>
            <a:r>
              <a:rPr lang="zh-TW" altLang="en-US">
                <a:solidFill>
                  <a:srgbClr val="FFFF00"/>
                </a:solidFill>
                <a:ea typeface="新細明體" pitchFamily="18" charset="-120"/>
              </a:rPr>
              <a:t>；榮耀歸給祂</a:t>
            </a:r>
            <a:r>
              <a:rPr lang="en-US" altLang="zh-TW">
                <a:solidFill>
                  <a:srgbClr val="FFFF00"/>
                </a:solidFill>
                <a:ea typeface="新細明體" pitchFamily="18" charset="-120"/>
              </a:rPr>
              <a:t>﹝</a:t>
            </a:r>
            <a:r>
              <a:rPr lang="zh-TW" altLang="en-US">
                <a:solidFill>
                  <a:srgbClr val="FFFF00"/>
                </a:solidFill>
                <a:ea typeface="新細明體" pitchFamily="18" charset="-120"/>
              </a:rPr>
              <a:t>四</a:t>
            </a:r>
            <a:r>
              <a:rPr lang="en-US" altLang="zh-TW">
                <a:solidFill>
                  <a:srgbClr val="FFFF00"/>
                </a:solidFill>
                <a:ea typeface="新細明體" pitchFamily="18" charset="-120"/>
              </a:rPr>
              <a:t>9﹞</a:t>
            </a:r>
            <a:r>
              <a:rPr lang="zh-TW" altLang="en-US">
                <a:solidFill>
                  <a:srgbClr val="FFFF00"/>
                </a:solidFill>
                <a:ea typeface="新細明體" pitchFamily="18" charset="-120"/>
              </a:rPr>
              <a:t>並受敬拜</a:t>
            </a:r>
            <a:r>
              <a:rPr lang="en-US" altLang="zh-TW">
                <a:solidFill>
                  <a:srgbClr val="FFFF00"/>
                </a:solidFill>
                <a:ea typeface="新細明體" pitchFamily="18" charset="-120"/>
              </a:rPr>
              <a:t>﹝</a:t>
            </a:r>
            <a:r>
              <a:rPr lang="zh-TW" altLang="en-US">
                <a:solidFill>
                  <a:srgbClr val="FFFF00"/>
                </a:solidFill>
                <a:ea typeface="新細明體" pitchFamily="18" charset="-120"/>
              </a:rPr>
              <a:t>四</a:t>
            </a:r>
            <a:r>
              <a:rPr lang="en-US" altLang="zh-TW">
                <a:solidFill>
                  <a:srgbClr val="FFFF00"/>
                </a:solidFill>
                <a:ea typeface="新細明體" pitchFamily="18" charset="-120"/>
              </a:rPr>
              <a:t>10﹞</a:t>
            </a:r>
            <a:endParaRPr lang="en-US" altLang="en-US">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zh-TW" altLang="en-US" dirty="0">
                <a:solidFill>
                  <a:srgbClr val="FFFF00"/>
                </a:solidFill>
                <a:ea typeface="新細明體" pitchFamily="18" charset="-120"/>
              </a:rPr>
              <a:t>四</a:t>
            </a:r>
            <a:r>
              <a:rPr lang="en-US" altLang="zh-TW" dirty="0">
                <a:solidFill>
                  <a:srgbClr val="FFFF00"/>
                </a:solidFill>
                <a:ea typeface="新細明體" pitchFamily="18" charset="-120"/>
              </a:rPr>
              <a:t>11 </a:t>
            </a:r>
            <a:endParaRPr lang="en-US" altLang="en-US" dirty="0">
              <a:solidFill>
                <a:srgbClr val="FFFF00"/>
              </a:solidFill>
            </a:endParaRPr>
          </a:p>
        </p:txBody>
      </p:sp>
      <p:sp>
        <p:nvSpPr>
          <p:cNvPr id="25603" name="Rectangle 3"/>
          <p:cNvSpPr>
            <a:spLocks noGrp="1" noChangeArrowheads="1"/>
          </p:cNvSpPr>
          <p:nvPr>
            <p:ph type="body" idx="1"/>
          </p:nvPr>
        </p:nvSpPr>
        <p:spPr/>
        <p:txBody>
          <a:bodyPr/>
          <a:lstStyle/>
          <a:p>
            <a:r>
              <a:rPr lang="zh-TW" altLang="en-US" sz="4000" i="1" dirty="0">
                <a:solidFill>
                  <a:srgbClr val="FFFF00"/>
                </a:solidFill>
                <a:ea typeface="新細明體" pitchFamily="18" charset="-120"/>
              </a:rPr>
              <a:t>我們的主、我們的神，祢是配得榮耀、尊貴、權柄的，因為祢創造了萬物；並且萬物是因祢的旨意被創造而有的</a:t>
            </a:r>
            <a:r>
              <a:rPr lang="zh-TW" altLang="en-US" sz="4000" dirty="0">
                <a:solidFill>
                  <a:srgbClr val="FFFF00"/>
                </a:solidFill>
                <a:ea typeface="新細明體" pitchFamily="18" charset="-120"/>
              </a:rPr>
              <a:t>。</a:t>
            </a:r>
          </a:p>
          <a:p>
            <a:endParaRPr lang="zh-TW" altLang="en-US" sz="4000" dirty="0">
              <a:solidFill>
                <a:srgbClr val="FFFF00"/>
              </a:solidFill>
              <a:ea typeface="新細明體" pitchFamily="18" charset="-120"/>
            </a:endParaRPr>
          </a:p>
          <a:p>
            <a:r>
              <a:rPr lang="zh-TW" altLang="en-US" sz="4000" dirty="0">
                <a:solidFill>
                  <a:srgbClr val="FFFF00"/>
                </a:solidFill>
                <a:ea typeface="新細明體" pitchFamily="18" charset="-120"/>
              </a:rPr>
              <a:t>但四</a:t>
            </a:r>
            <a:r>
              <a:rPr lang="en-US" altLang="zh-TW" sz="4000" dirty="0">
                <a:solidFill>
                  <a:srgbClr val="FFFF00"/>
                </a:solidFill>
                <a:ea typeface="新細明體" pitchFamily="18" charset="-120"/>
              </a:rPr>
              <a:t>35~37 </a:t>
            </a:r>
            <a:endParaRPr lang="en-US" altLang="en-US" sz="4000" dirty="0">
              <a:solidFill>
                <a:srgbClr val="FFFF00"/>
              </a:solidFill>
            </a:endParaRP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zh-TW" altLang="en-US" b="1" dirty="0">
                <a:solidFill>
                  <a:srgbClr val="FFFF00"/>
                </a:solidFill>
                <a:ea typeface="新細明體" pitchFamily="18" charset="-120"/>
              </a:rPr>
              <a:t>敬拜</a:t>
            </a:r>
            <a:endParaRPr lang="en-US" altLang="en-US" b="1" dirty="0">
              <a:solidFill>
                <a:srgbClr val="FFFF00"/>
              </a:solidFill>
              <a:ea typeface="新細明體" pitchFamily="18" charset="-120"/>
            </a:endParaRPr>
          </a:p>
        </p:txBody>
      </p:sp>
      <p:sp>
        <p:nvSpPr>
          <p:cNvPr id="27651" name="Rectangle 3"/>
          <p:cNvSpPr>
            <a:spLocks noGrp="1" noChangeArrowheads="1"/>
          </p:cNvSpPr>
          <p:nvPr>
            <p:ph type="body" idx="1"/>
          </p:nvPr>
        </p:nvSpPr>
        <p:spPr/>
        <p:txBody>
          <a:bodyPr/>
          <a:lstStyle/>
          <a:p>
            <a:r>
              <a:rPr lang="zh-TW" altLang="en-US" sz="4000" dirty="0">
                <a:solidFill>
                  <a:srgbClr val="FFFF00"/>
                </a:solidFill>
                <a:ea typeface="新細明體" pitchFamily="18" charset="-120"/>
              </a:rPr>
              <a:t>在</a:t>
            </a:r>
            <a:r>
              <a:rPr lang="zh-TW" altLang="en-US" sz="4000" b="1" dirty="0">
                <a:solidFill>
                  <a:srgbClr val="FFFF00"/>
                </a:solidFill>
                <a:ea typeface="新細明體" pitchFamily="18" charset="-120"/>
              </a:rPr>
              <a:t>舊約</a:t>
            </a:r>
            <a:r>
              <a:rPr lang="zh-TW" altLang="en-US" sz="4000" dirty="0">
                <a:solidFill>
                  <a:srgbClr val="FFFF00"/>
                </a:solidFill>
                <a:ea typeface="新細明體" pitchFamily="18" charset="-120"/>
              </a:rPr>
              <a:t>中</a:t>
            </a:r>
            <a:r>
              <a:rPr lang="zh-TW" altLang="en-US" sz="4000" b="1" dirty="0">
                <a:solidFill>
                  <a:srgbClr val="FFFF00"/>
                </a:solidFill>
                <a:ea typeface="新細明體" pitchFamily="18" charset="-120"/>
              </a:rPr>
              <a:t>：</a:t>
            </a:r>
            <a:r>
              <a:rPr lang="zh-TW" altLang="en-US" sz="4000" dirty="0">
                <a:solidFill>
                  <a:srgbClr val="FFFF00"/>
                </a:solidFill>
                <a:ea typeface="新細明體" pitchFamily="18" charset="-120"/>
              </a:rPr>
              <a:t>敬拜語言連於</a:t>
            </a:r>
            <a:r>
              <a:rPr lang="zh-TW" altLang="en-US" sz="4400" b="1" dirty="0">
                <a:solidFill>
                  <a:schemeClr val="bg1"/>
                </a:solidFill>
                <a:ea typeface="新細明體" pitchFamily="18" charset="-120"/>
              </a:rPr>
              <a:t>聖殿</a:t>
            </a:r>
            <a:endParaRPr lang="zh-TW" altLang="en-US" sz="4400" dirty="0">
              <a:solidFill>
                <a:schemeClr val="bg1"/>
              </a:solidFill>
              <a:ea typeface="新細明體" pitchFamily="18" charset="-120"/>
            </a:endParaRPr>
          </a:p>
          <a:p>
            <a:r>
              <a:rPr lang="zh-TW" altLang="en-US" sz="4000" dirty="0">
                <a:solidFill>
                  <a:srgbClr val="FFFF00"/>
                </a:solidFill>
                <a:ea typeface="新細明體" pitchFamily="18" charset="-120"/>
              </a:rPr>
              <a:t>在</a:t>
            </a:r>
            <a:r>
              <a:rPr lang="zh-TW" altLang="en-US" sz="4000" b="1" dirty="0">
                <a:solidFill>
                  <a:srgbClr val="FFFF00"/>
                </a:solidFill>
                <a:ea typeface="新細明體" pitchFamily="18" charset="-120"/>
              </a:rPr>
              <a:t>新約</a:t>
            </a:r>
            <a:r>
              <a:rPr lang="zh-TW" altLang="en-US" sz="4000" dirty="0">
                <a:solidFill>
                  <a:srgbClr val="FFFF00"/>
                </a:solidFill>
                <a:ea typeface="新細明體" pitchFamily="18" charset="-120"/>
              </a:rPr>
              <a:t>中</a:t>
            </a:r>
            <a:r>
              <a:rPr lang="zh-TW" altLang="en-US" sz="4000" b="1" dirty="0">
                <a:solidFill>
                  <a:srgbClr val="FFFF00"/>
                </a:solidFill>
                <a:ea typeface="新細明體" pitchFamily="18" charset="-120"/>
              </a:rPr>
              <a:t>：</a:t>
            </a:r>
            <a:r>
              <a:rPr lang="zh-TW" altLang="en-US" sz="4000" dirty="0">
                <a:solidFill>
                  <a:srgbClr val="FFFF00"/>
                </a:solidFill>
                <a:ea typeface="新細明體" pitchFamily="18" charset="-120"/>
              </a:rPr>
              <a:t>敬拜語言連於</a:t>
            </a:r>
            <a:r>
              <a:rPr lang="zh-TW" altLang="en-US" sz="4400" b="1" dirty="0">
                <a:solidFill>
                  <a:schemeClr val="bg1"/>
                </a:solidFill>
                <a:ea typeface="新細明體" pitchFamily="18" charset="-120"/>
              </a:rPr>
              <a:t>一切有生命的</a:t>
            </a:r>
          </a:p>
          <a:p>
            <a:r>
              <a:rPr lang="zh-TW" altLang="en-US" sz="4400" b="1" dirty="0">
                <a:solidFill>
                  <a:srgbClr val="FFFF00"/>
                </a:solidFill>
                <a:ea typeface="新細明體" pitchFamily="18" charset="-120"/>
              </a:rPr>
              <a:t>增進敬拜不在於“敬拜技巧”而在於</a:t>
            </a:r>
            <a:r>
              <a:rPr lang="zh-TW" altLang="en-US" sz="4400" b="1" u="sng" dirty="0">
                <a:solidFill>
                  <a:srgbClr val="FFFF00"/>
                </a:solidFill>
                <a:ea typeface="新細明體" pitchFamily="18" charset="-120"/>
              </a:rPr>
              <a:t>我們對祂的認識</a:t>
            </a:r>
            <a:r>
              <a:rPr lang="zh-TW" altLang="en-US" sz="4400" dirty="0">
                <a:solidFill>
                  <a:srgbClr val="FFFF00"/>
                </a:solidFill>
                <a:ea typeface="新細明體" pitchFamily="18" charset="-120"/>
              </a:rPr>
              <a:t> </a:t>
            </a:r>
            <a:endParaRPr lang="en-US" altLang="en-US" sz="4400" dirty="0">
              <a:solidFill>
                <a:srgbClr val="FFFF00"/>
              </a:solidFill>
            </a:endParaRP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868362"/>
          </a:xfrm>
        </p:spPr>
        <p:txBody>
          <a:bodyPr/>
          <a:lstStyle/>
          <a:p>
            <a:r>
              <a:rPr lang="zh-TW" altLang="en-US" sz="3600" b="1" dirty="0">
                <a:solidFill>
                  <a:srgbClr val="FFFF00"/>
                </a:solidFill>
                <a:ea typeface="新細明體" pitchFamily="18" charset="-120"/>
              </a:rPr>
              <a:t>啟示錄第五章</a:t>
            </a:r>
            <a:r>
              <a:rPr lang="en-US" altLang="zh-TW" sz="3600" b="1" dirty="0">
                <a:solidFill>
                  <a:srgbClr val="FFFF00"/>
                </a:solidFill>
                <a:ea typeface="新細明體" pitchFamily="18" charset="-120"/>
              </a:rPr>
              <a:t>﹝</a:t>
            </a:r>
            <a:r>
              <a:rPr lang="zh-TW" altLang="en-US" sz="3600" b="1" dirty="0">
                <a:solidFill>
                  <a:srgbClr val="FFFF00"/>
                </a:solidFill>
                <a:ea typeface="新細明體" pitchFamily="18" charset="-120"/>
              </a:rPr>
              <a:t>得勝的羔羊展開書卷</a:t>
            </a:r>
            <a:r>
              <a:rPr lang="en-US" altLang="zh-TW" sz="3600" b="1" dirty="0">
                <a:solidFill>
                  <a:srgbClr val="FFFF00"/>
                </a:solidFill>
                <a:ea typeface="新細明體" pitchFamily="18" charset="-120"/>
              </a:rPr>
              <a:t>﹞</a:t>
            </a:r>
            <a:r>
              <a:rPr lang="en-US" altLang="zh-TW" sz="4000" dirty="0">
                <a:solidFill>
                  <a:srgbClr val="FFFF00"/>
                </a:solidFill>
                <a:ea typeface="新細明體" pitchFamily="18" charset="-120"/>
              </a:rPr>
              <a:t> </a:t>
            </a:r>
            <a:endParaRPr lang="en-US" altLang="en-US" sz="4000" dirty="0">
              <a:solidFill>
                <a:srgbClr val="FFFF00"/>
              </a:solidFill>
            </a:endParaRPr>
          </a:p>
        </p:txBody>
      </p:sp>
      <p:sp>
        <p:nvSpPr>
          <p:cNvPr id="29699" name="Rectangle 3"/>
          <p:cNvSpPr>
            <a:spLocks noGrp="1" noChangeArrowheads="1"/>
          </p:cNvSpPr>
          <p:nvPr>
            <p:ph type="body" idx="1"/>
          </p:nvPr>
        </p:nvSpPr>
        <p:spPr>
          <a:xfrm>
            <a:off x="457200" y="1143000"/>
            <a:ext cx="8229600" cy="4983163"/>
          </a:xfrm>
        </p:spPr>
        <p:txBody>
          <a:bodyPr/>
          <a:lstStyle/>
          <a:p>
            <a:r>
              <a:rPr lang="zh-TW" altLang="en-US" sz="3600">
                <a:solidFill>
                  <a:srgbClr val="FFFF00"/>
                </a:solidFill>
                <a:ea typeface="新細明體" pitchFamily="18" charset="-120"/>
              </a:rPr>
              <a:t>五</a:t>
            </a:r>
            <a:r>
              <a:rPr lang="en-US" altLang="zh-TW" sz="3600">
                <a:solidFill>
                  <a:srgbClr val="FFFF00"/>
                </a:solidFill>
                <a:ea typeface="新細明體" pitchFamily="18" charset="-120"/>
              </a:rPr>
              <a:t>1</a:t>
            </a:r>
            <a:r>
              <a:rPr lang="zh-TW" altLang="en-US" sz="3600">
                <a:solidFill>
                  <a:srgbClr val="FFFF00"/>
                </a:solidFill>
                <a:ea typeface="新細明體" pitchFamily="18" charset="-120"/>
              </a:rPr>
              <a:t>：</a:t>
            </a:r>
            <a:r>
              <a:rPr lang="zh-TW" altLang="en-US" sz="3600" u="sng">
                <a:solidFill>
                  <a:srgbClr val="FFFF00"/>
                </a:solidFill>
                <a:ea typeface="新細明體" pitchFamily="18" charset="-120"/>
              </a:rPr>
              <a:t>書卷</a:t>
            </a:r>
            <a:r>
              <a:rPr lang="zh-TW" altLang="en-US" sz="3600">
                <a:solidFill>
                  <a:srgbClr val="FFFF00"/>
                </a:solidFill>
                <a:ea typeface="新細明體" pitchFamily="18" charset="-120"/>
              </a:rPr>
              <a:t>兩面寫滿了字</a:t>
            </a:r>
            <a:r>
              <a:rPr lang="en-US" altLang="zh-TW" sz="3600">
                <a:solidFill>
                  <a:srgbClr val="FFFF00"/>
                </a:solidFill>
                <a:ea typeface="新細明體" pitchFamily="18" charset="-120"/>
              </a:rPr>
              <a:t>…</a:t>
            </a:r>
            <a:r>
              <a:rPr lang="zh-TW" altLang="en-US" sz="3600">
                <a:solidFill>
                  <a:srgbClr val="FFFF00"/>
                </a:solidFill>
                <a:ea typeface="新細明體" pitchFamily="18" charset="-120"/>
              </a:rPr>
              <a:t>用七印封著</a:t>
            </a:r>
            <a:endParaRPr lang="zh-TW" altLang="en-US" sz="3600" b="1">
              <a:solidFill>
                <a:srgbClr val="FFFF00"/>
              </a:solidFill>
              <a:ea typeface="新細明體" pitchFamily="18" charset="-120"/>
            </a:endParaRPr>
          </a:p>
          <a:p>
            <a:r>
              <a:rPr lang="zh-TW" altLang="en-US" sz="3600" b="1">
                <a:solidFill>
                  <a:srgbClr val="FFFF00"/>
                </a:solidFill>
                <a:ea typeface="新細明體" pitchFamily="18" charset="-120"/>
              </a:rPr>
              <a:t>書卷</a:t>
            </a:r>
            <a:r>
              <a:rPr lang="zh-TW" altLang="en-US" sz="3600">
                <a:solidFill>
                  <a:srgbClr val="FFFF00"/>
                </a:solidFill>
                <a:ea typeface="新細明體" pitchFamily="18" charset="-120"/>
              </a:rPr>
              <a:t>：舊約中的涵意：與審判有關，但也連於祝福與拯救。結二</a:t>
            </a:r>
            <a:r>
              <a:rPr lang="en-US" altLang="zh-TW" sz="3600">
                <a:solidFill>
                  <a:srgbClr val="FFFF00"/>
                </a:solidFill>
                <a:ea typeface="新細明體" pitchFamily="18" charset="-120"/>
              </a:rPr>
              <a:t>10</a:t>
            </a:r>
            <a:r>
              <a:rPr lang="zh-TW" altLang="en-US" sz="3600">
                <a:solidFill>
                  <a:srgbClr val="FFFF00"/>
                </a:solidFill>
                <a:ea typeface="新細明體" pitchFamily="18" charset="-120"/>
              </a:rPr>
              <a:t>，賽廿九，但七，十二</a:t>
            </a:r>
          </a:p>
          <a:p>
            <a:r>
              <a:rPr lang="zh-TW" altLang="en-US" sz="3600">
                <a:solidFill>
                  <a:srgbClr val="FFFF00"/>
                </a:solidFill>
                <a:ea typeface="新細明體" pitchFamily="18" charset="-120"/>
              </a:rPr>
              <a:t>兩面都有</a:t>
            </a:r>
            <a:r>
              <a:rPr lang="en-US" altLang="zh-TW" sz="3600">
                <a:solidFill>
                  <a:srgbClr val="FFFF00"/>
                </a:solidFill>
                <a:ea typeface="新細明體" pitchFamily="18" charset="-120"/>
              </a:rPr>
              <a:t>─</a:t>
            </a:r>
            <a:r>
              <a:rPr lang="zh-TW" altLang="en-US" sz="3600">
                <a:solidFill>
                  <a:srgbClr val="FFFF00"/>
                </a:solidFill>
                <a:ea typeface="新細明體" pitchFamily="18" charset="-120"/>
              </a:rPr>
              <a:t>表明對事物完全的知識，沒有地方可以再加添；神命令之廣泛與全面</a:t>
            </a:r>
          </a:p>
          <a:p>
            <a:r>
              <a:rPr lang="zh-TW" altLang="en-US" sz="3600">
                <a:solidFill>
                  <a:srgbClr val="FFFF00"/>
                </a:solidFill>
                <a:ea typeface="新細明體" pitchFamily="18" charset="-120"/>
              </a:rPr>
              <a:t>七印封著</a:t>
            </a:r>
            <a:r>
              <a:rPr lang="en-US" altLang="zh-TW" sz="3600">
                <a:solidFill>
                  <a:srgbClr val="FFFF00"/>
                </a:solidFill>
                <a:ea typeface="新細明體" pitchFamily="18" charset="-120"/>
              </a:rPr>
              <a:t>─ </a:t>
            </a:r>
            <a:r>
              <a:rPr lang="zh-TW" altLang="en-US" sz="3600">
                <a:solidFill>
                  <a:srgbClr val="FFFF00"/>
                </a:solidFill>
                <a:ea typeface="新細明體" pitchFamily="18" charset="-120"/>
              </a:rPr>
              <a:t>書卷之絕對不可侵犯</a:t>
            </a: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zh-TW" altLang="en-US" dirty="0">
                <a:solidFill>
                  <a:srgbClr val="FFFF00"/>
                </a:solidFill>
                <a:ea typeface="新細明體" pitchFamily="18" charset="-120"/>
              </a:rPr>
              <a:t>誰</a:t>
            </a:r>
            <a:r>
              <a:rPr lang="zh-TW" altLang="en-US" b="1" dirty="0">
                <a:solidFill>
                  <a:srgbClr val="FFFF00"/>
                </a:solidFill>
                <a:ea typeface="新細明體" pitchFamily="18" charset="-120"/>
              </a:rPr>
              <a:t>能</a:t>
            </a:r>
            <a:r>
              <a:rPr lang="zh-TW" altLang="en-US" dirty="0">
                <a:solidFill>
                  <a:srgbClr val="FFFF00"/>
                </a:solidFill>
                <a:ea typeface="新細明體" pitchFamily="18" charset="-120"/>
              </a:rPr>
              <a:t>解開 ？</a:t>
            </a:r>
            <a:endParaRPr lang="en-US" altLang="en-US" dirty="0">
              <a:solidFill>
                <a:srgbClr val="FFFF00"/>
              </a:solidFill>
              <a:ea typeface="新細明體" pitchFamily="18" charset="-120"/>
            </a:endParaRPr>
          </a:p>
        </p:txBody>
      </p:sp>
      <p:sp>
        <p:nvSpPr>
          <p:cNvPr id="31747" name="Rectangle 3"/>
          <p:cNvSpPr>
            <a:spLocks noGrp="1" noChangeArrowheads="1"/>
          </p:cNvSpPr>
          <p:nvPr>
            <p:ph type="body" idx="1"/>
          </p:nvPr>
        </p:nvSpPr>
        <p:spPr>
          <a:xfrm>
            <a:off x="152400" y="1295400"/>
            <a:ext cx="8763000" cy="5257800"/>
          </a:xfrm>
        </p:spPr>
        <p:txBody>
          <a:bodyPr/>
          <a:lstStyle/>
          <a:p>
            <a:r>
              <a:rPr lang="zh-TW" altLang="en-US" sz="3600" dirty="0">
                <a:solidFill>
                  <a:srgbClr val="FFFF00"/>
                </a:solidFill>
                <a:ea typeface="新細明體" pitchFamily="18" charset="-120"/>
              </a:rPr>
              <a:t>賽廿九</a:t>
            </a:r>
            <a:r>
              <a:rPr lang="en-US" altLang="zh-TW" sz="3600" dirty="0">
                <a:solidFill>
                  <a:srgbClr val="FFFF00"/>
                </a:solidFill>
                <a:ea typeface="新細明體" pitchFamily="18" charset="-120"/>
              </a:rPr>
              <a:t>11~12 ─</a:t>
            </a:r>
            <a:r>
              <a:rPr lang="zh-TW" altLang="en-US" sz="3600" dirty="0">
                <a:solidFill>
                  <a:srgbClr val="FFFF00"/>
                </a:solidFill>
                <a:ea typeface="新細明體" pitchFamily="18" charset="-120"/>
              </a:rPr>
              <a:t>人不能</a:t>
            </a:r>
          </a:p>
          <a:p>
            <a:r>
              <a:rPr lang="zh-TW" altLang="en-US" sz="3600" u="sng" dirty="0">
                <a:solidFill>
                  <a:srgbClr val="FFFF00"/>
                </a:solidFill>
                <a:ea typeface="新細明體" pitchFamily="18" charset="-120"/>
              </a:rPr>
              <a:t>約翰</a:t>
            </a:r>
            <a:r>
              <a:rPr lang="zh-TW" altLang="en-US" sz="3600" dirty="0">
                <a:solidFill>
                  <a:srgbClr val="FFFF00"/>
                </a:solidFill>
                <a:ea typeface="新細明體" pitchFamily="18" charset="-120"/>
              </a:rPr>
              <a:t>哭非因連他自己也不配，乃因神最後決定性的行動將無限拖延；宇宙本身</a:t>
            </a:r>
            <a:r>
              <a:rPr lang="zh-TW" altLang="en-US" sz="3600" b="1" dirty="0">
                <a:solidFill>
                  <a:srgbClr val="FFFF00"/>
                </a:solidFill>
                <a:ea typeface="新細明體" pitchFamily="18" charset="-120"/>
              </a:rPr>
              <a:t>無道德能力</a:t>
            </a:r>
            <a:r>
              <a:rPr lang="zh-TW" altLang="en-US" sz="3600" dirty="0">
                <a:solidFill>
                  <a:srgbClr val="FFFF00"/>
                </a:solidFill>
                <a:ea typeface="新細明體" pitchFamily="18" charset="-120"/>
              </a:rPr>
              <a:t>完成它自己的命運</a:t>
            </a:r>
            <a:endParaRPr lang="en-US" altLang="zh-TW" sz="3600" dirty="0">
              <a:solidFill>
                <a:srgbClr val="FFFF00"/>
              </a:solidFill>
              <a:ea typeface="新細明體" pitchFamily="18" charset="-120"/>
            </a:endParaRPr>
          </a:p>
          <a:p>
            <a:r>
              <a:rPr lang="zh-TW" altLang="en-US" sz="3600" dirty="0">
                <a:solidFill>
                  <a:srgbClr val="FFFF00"/>
                </a:solidFill>
                <a:ea typeface="新細明體" pitchFamily="18" charset="-120"/>
              </a:rPr>
              <a:t>耶穌解開賽六一的意思</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路四</a:t>
            </a:r>
            <a:r>
              <a:rPr lang="en-US" altLang="zh-TW" sz="3600" dirty="0">
                <a:solidFill>
                  <a:srgbClr val="FFFF00"/>
                </a:solidFill>
                <a:ea typeface="新細明體" pitchFamily="18" charset="-120"/>
              </a:rPr>
              <a:t>16~21</a:t>
            </a:r>
            <a:r>
              <a:rPr lang="zh-TW" altLang="en-US" sz="3600" dirty="0">
                <a:solidFill>
                  <a:srgbClr val="FFFF00"/>
                </a:solidFill>
                <a:ea typeface="新細明體" pitchFamily="18" charset="-120"/>
              </a:rPr>
              <a:t>；</a:t>
            </a:r>
            <a:r>
              <a:rPr lang="zh-TW" altLang="en-US" sz="3600" u="sng" dirty="0">
                <a:solidFill>
                  <a:srgbClr val="FFFF00"/>
                </a:solidFill>
                <a:ea typeface="新細明體" pitchFamily="18" charset="-120"/>
              </a:rPr>
              <a:t>腓利</a:t>
            </a:r>
            <a:r>
              <a:rPr lang="zh-TW" altLang="en-US" sz="3600" dirty="0">
                <a:solidFill>
                  <a:srgbClr val="FFFF00"/>
                </a:solidFill>
                <a:ea typeface="新細明體" pitchFamily="18" charset="-120"/>
              </a:rPr>
              <a:t>向埃提阿伯太監解開以賽亞書</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徒八</a:t>
            </a:r>
            <a:r>
              <a:rPr lang="en-US" altLang="zh-TW" sz="3600" dirty="0">
                <a:solidFill>
                  <a:srgbClr val="FFFF00"/>
                </a:solidFill>
                <a:ea typeface="新細明體" pitchFamily="18" charset="-120"/>
              </a:rPr>
              <a:t>﹞</a:t>
            </a:r>
          </a:p>
          <a:p>
            <a:r>
              <a:rPr lang="zh-TW" altLang="en-US" sz="3600" dirty="0">
                <a:solidFill>
                  <a:srgbClr val="FFFF00"/>
                </a:solidFill>
                <a:ea typeface="新細明體" pitchFamily="18" charset="-120"/>
              </a:rPr>
              <a:t>但是：揭開七印不是指啟示而已，並且是</a:t>
            </a:r>
            <a:r>
              <a:rPr lang="zh-TW" altLang="en-US" sz="3600" b="1" dirty="0">
                <a:solidFill>
                  <a:schemeClr val="bg1"/>
                </a:solidFill>
                <a:ea typeface="新細明體" pitchFamily="18" charset="-120"/>
              </a:rPr>
              <a:t>執行</a:t>
            </a:r>
            <a:r>
              <a:rPr lang="zh-TW" altLang="en-US" sz="3600" dirty="0">
                <a:solidFill>
                  <a:schemeClr val="bg1"/>
                </a:solidFill>
                <a:ea typeface="新細明體" pitchFamily="18" charset="-120"/>
              </a:rPr>
              <a:t>神的旨意與目的</a:t>
            </a:r>
            <a:r>
              <a:rPr lang="zh-TW" altLang="en-US" dirty="0">
                <a:solidFill>
                  <a:srgbClr val="FFFF00"/>
                </a:solidFill>
                <a:ea typeface="新細明體" pitchFamily="18" charset="-120"/>
              </a:rPr>
              <a:t> </a:t>
            </a: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28600"/>
            <a:ext cx="8229600" cy="914400"/>
          </a:xfrm>
        </p:spPr>
        <p:txBody>
          <a:bodyPr/>
          <a:lstStyle/>
          <a:p>
            <a:r>
              <a:rPr lang="zh-TW" altLang="en-US" dirty="0">
                <a:solidFill>
                  <a:srgbClr val="FFFF00"/>
                </a:solidFill>
                <a:ea typeface="新細明體" pitchFamily="18" charset="-120"/>
              </a:rPr>
              <a:t>羔羊配展開書卷，因為：</a:t>
            </a:r>
          </a:p>
        </p:txBody>
      </p:sp>
      <p:sp>
        <p:nvSpPr>
          <p:cNvPr id="33795" name="Rectangle 3"/>
          <p:cNvSpPr>
            <a:spLocks noGrp="1" noChangeArrowheads="1"/>
          </p:cNvSpPr>
          <p:nvPr>
            <p:ph type="body" idx="1"/>
          </p:nvPr>
        </p:nvSpPr>
        <p:spPr>
          <a:xfrm>
            <a:off x="457200" y="1219200"/>
            <a:ext cx="8229600" cy="5334000"/>
          </a:xfrm>
        </p:spPr>
        <p:txBody>
          <a:bodyPr/>
          <a:lstStyle/>
          <a:p>
            <a:r>
              <a:rPr lang="zh-TW" altLang="en-US" sz="4000" dirty="0">
                <a:solidFill>
                  <a:srgbClr val="FFFF00"/>
                </a:solidFill>
                <a:ea typeface="新細明體" pitchFamily="18" charset="-120"/>
              </a:rPr>
              <a:t>祂曾被殺</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是個歷史事實</a:t>
            </a:r>
            <a:r>
              <a:rPr lang="en-US" altLang="zh-TW" sz="4000" dirty="0">
                <a:solidFill>
                  <a:srgbClr val="FFFF00"/>
                </a:solidFill>
                <a:ea typeface="新細明體" pitchFamily="18" charset="-120"/>
              </a:rPr>
              <a:t>﹞</a:t>
            </a:r>
          </a:p>
          <a:p>
            <a:r>
              <a:rPr lang="zh-TW" altLang="en-US" sz="4000" dirty="0">
                <a:solidFill>
                  <a:srgbClr val="FFFF00"/>
                </a:solidFill>
                <a:ea typeface="新細明體" pitchFamily="18" charset="-120"/>
              </a:rPr>
              <a:t>祂為神買贖人</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對那歷史事實的解釋</a:t>
            </a:r>
            <a:r>
              <a:rPr lang="en-US" altLang="zh-TW" sz="4000" dirty="0">
                <a:solidFill>
                  <a:srgbClr val="FFFF00"/>
                </a:solidFill>
                <a:ea typeface="新細明體" pitchFamily="18" charset="-120"/>
              </a:rPr>
              <a:t>﹞</a:t>
            </a:r>
          </a:p>
          <a:p>
            <a:r>
              <a:rPr lang="zh-TW" altLang="en-US" sz="4000" dirty="0">
                <a:solidFill>
                  <a:srgbClr val="FFFF00"/>
                </a:solidFill>
                <a:ea typeface="新細明體" pitchFamily="18" charset="-120"/>
              </a:rPr>
              <a:t>祂使他們成為國度</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國民</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與祭司</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那歷史事實的結果</a:t>
            </a:r>
            <a:r>
              <a:rPr lang="en-US" altLang="zh-TW" sz="4000" dirty="0">
                <a:solidFill>
                  <a:srgbClr val="FFFF00"/>
                </a:solidFill>
                <a:ea typeface="新細明體" pitchFamily="18" charset="-120"/>
              </a:rPr>
              <a:t>﹞</a:t>
            </a:r>
            <a:endParaRPr lang="en-US" altLang="zh-TW" dirty="0">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792162"/>
          </a:xfrm>
        </p:spPr>
        <p:txBody>
          <a:bodyPr/>
          <a:lstStyle/>
          <a:p>
            <a:r>
              <a:rPr lang="zh-TW" altLang="en-US" sz="3200" dirty="0">
                <a:solidFill>
                  <a:srgbClr val="FFFF00"/>
                </a:solidFill>
                <a:ea typeface="新細明體" pitchFamily="18" charset="-120"/>
              </a:rPr>
              <a:t>神在西乃山對以色列人的應許應驗了！！</a:t>
            </a:r>
            <a:endParaRPr lang="en-US" altLang="en-US" sz="3200" dirty="0">
              <a:solidFill>
                <a:srgbClr val="FFFF00"/>
              </a:solidFill>
              <a:ea typeface="新細明體" pitchFamily="18" charset="-120"/>
            </a:endParaRPr>
          </a:p>
        </p:txBody>
      </p:sp>
      <p:sp>
        <p:nvSpPr>
          <p:cNvPr id="35843" name="Rectangle 3"/>
          <p:cNvSpPr>
            <a:spLocks noGrp="1" noChangeArrowheads="1"/>
          </p:cNvSpPr>
          <p:nvPr>
            <p:ph type="body" idx="1"/>
          </p:nvPr>
        </p:nvSpPr>
        <p:spPr>
          <a:xfrm>
            <a:off x="457200" y="1295400"/>
            <a:ext cx="8229600" cy="4830763"/>
          </a:xfrm>
        </p:spPr>
        <p:txBody>
          <a:bodyPr/>
          <a:lstStyle/>
          <a:p>
            <a:r>
              <a:rPr lang="zh-TW" altLang="en-US" sz="4000" i="1" dirty="0">
                <a:solidFill>
                  <a:srgbClr val="FFFF00"/>
                </a:solidFill>
                <a:ea typeface="新細明體" pitchFamily="18" charset="-120"/>
              </a:rPr>
              <a:t>你們要歸我作祭司的國度，為聖潔的國民</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出十九</a:t>
            </a:r>
            <a:r>
              <a:rPr lang="en-US" altLang="zh-TW" sz="4000" dirty="0">
                <a:solidFill>
                  <a:srgbClr val="FFFF00"/>
                </a:solidFill>
                <a:ea typeface="新細明體" pitchFamily="18" charset="-120"/>
              </a:rPr>
              <a:t>6﹞</a:t>
            </a:r>
          </a:p>
          <a:p>
            <a:endParaRPr lang="zh-TW" altLang="en-US" sz="4000" dirty="0">
              <a:solidFill>
                <a:srgbClr val="FFFF00"/>
              </a:solidFill>
              <a:ea typeface="新細明體" pitchFamily="18" charset="-120"/>
            </a:endParaRPr>
          </a:p>
          <a:p>
            <a:r>
              <a:rPr lang="zh-TW" altLang="en-US" sz="4000" dirty="0">
                <a:solidFill>
                  <a:srgbClr val="FFFF00"/>
                </a:solidFill>
                <a:ea typeface="新細明體" pitchFamily="18" charset="-120"/>
              </a:rPr>
              <a:t>耶穌藉祂之死建立的教會：一個服事我們的神的祭司國度</a:t>
            </a:r>
          </a:p>
          <a:p>
            <a:pPr lvl="1"/>
            <a:r>
              <a:rPr lang="zh-TW" altLang="en-US" sz="4000" dirty="0">
                <a:solidFill>
                  <a:srgbClr val="FFFF00"/>
                </a:solidFill>
                <a:ea typeface="新細明體" pitchFamily="18" charset="-120"/>
              </a:rPr>
              <a:t>祭司：服事</a:t>
            </a:r>
          </a:p>
          <a:p>
            <a:pPr lvl="1"/>
            <a:r>
              <a:rPr lang="zh-TW" altLang="en-US" sz="4000" dirty="0">
                <a:solidFill>
                  <a:srgbClr val="FFFF00"/>
                </a:solidFill>
                <a:ea typeface="新細明體" pitchFamily="18" charset="-120"/>
              </a:rPr>
              <a:t>國度：執掌王權</a:t>
            </a: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zh-TW" altLang="en-US" sz="4000" dirty="0">
                <a:solidFill>
                  <a:srgbClr val="FFFF00"/>
                </a:solidFill>
                <a:ea typeface="新細明體" pitchFamily="18" charset="-120"/>
              </a:rPr>
              <a:t>五</a:t>
            </a:r>
            <a:r>
              <a:rPr lang="en-US" altLang="zh-TW" sz="4000" dirty="0">
                <a:solidFill>
                  <a:srgbClr val="FFFF00"/>
                </a:solidFill>
                <a:ea typeface="新細明體" pitchFamily="18" charset="-120"/>
              </a:rPr>
              <a:t>6</a:t>
            </a:r>
            <a:r>
              <a:rPr lang="zh-TW" altLang="en-US" sz="4000" dirty="0">
                <a:solidFill>
                  <a:srgbClr val="FFFF00"/>
                </a:solidFill>
                <a:ea typeface="新細明體" pitchFamily="18" charset="-120"/>
              </a:rPr>
              <a:t>：寶座中間站著</a:t>
            </a:r>
            <a:r>
              <a:rPr lang="en-US" altLang="zh-TW" sz="4000" dirty="0">
                <a:solidFill>
                  <a:srgbClr val="FFFF00"/>
                </a:solidFill>
                <a:ea typeface="新細明體" pitchFamily="18" charset="-120"/>
              </a:rPr>
              <a:t>─</a:t>
            </a:r>
            <a:r>
              <a:rPr lang="zh-TW" altLang="en-US" sz="4000" b="1" dirty="0">
                <a:solidFill>
                  <a:srgbClr val="FFFF00"/>
                </a:solidFill>
                <a:ea typeface="新細明體" pitchFamily="18" charset="-120"/>
              </a:rPr>
              <a:t>中保</a:t>
            </a:r>
            <a:r>
              <a:rPr lang="zh-TW" altLang="en-US" sz="4000" dirty="0">
                <a:solidFill>
                  <a:srgbClr val="FFFF00"/>
                </a:solidFill>
                <a:ea typeface="新細明體" pitchFamily="18" charset="-120"/>
              </a:rPr>
              <a:t>；祂為我們建立國度</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五</a:t>
            </a:r>
            <a:r>
              <a:rPr lang="en-US" altLang="zh-TW" sz="4000" dirty="0">
                <a:solidFill>
                  <a:srgbClr val="FFFF00"/>
                </a:solidFill>
                <a:ea typeface="新細明體" pitchFamily="18" charset="-120"/>
              </a:rPr>
              <a:t>10﹞ </a:t>
            </a:r>
            <a:endParaRPr lang="en-US" altLang="en-US" sz="4000" dirty="0">
              <a:solidFill>
                <a:srgbClr val="FFFF00"/>
              </a:solidFill>
            </a:endParaRPr>
          </a:p>
        </p:txBody>
      </p:sp>
      <p:sp>
        <p:nvSpPr>
          <p:cNvPr id="37891" name="Rectangle 3"/>
          <p:cNvSpPr>
            <a:spLocks noGrp="1" noChangeArrowheads="1"/>
          </p:cNvSpPr>
          <p:nvPr>
            <p:ph type="body" idx="1"/>
          </p:nvPr>
        </p:nvSpPr>
        <p:spPr>
          <a:xfrm>
            <a:off x="228600" y="1600200"/>
            <a:ext cx="8686800" cy="4800600"/>
          </a:xfrm>
        </p:spPr>
        <p:txBody>
          <a:bodyPr/>
          <a:lstStyle/>
          <a:p>
            <a:r>
              <a:rPr lang="zh-TW" altLang="en-US" sz="3600" dirty="0">
                <a:solidFill>
                  <a:srgbClr val="FFFF00"/>
                </a:solidFill>
                <a:ea typeface="新細明體" pitchFamily="18" charset="-120"/>
              </a:rPr>
              <a:t>中保的</a:t>
            </a:r>
            <a:r>
              <a:rPr lang="zh-TW" altLang="en-US" sz="3600" b="1" dirty="0">
                <a:solidFill>
                  <a:srgbClr val="FFFF00"/>
                </a:solidFill>
                <a:ea typeface="新細明體" pitchFamily="18" charset="-120"/>
              </a:rPr>
              <a:t>雙重性</a:t>
            </a:r>
            <a:r>
              <a:rPr lang="zh-TW" altLang="en-US" sz="3600" dirty="0">
                <a:solidFill>
                  <a:srgbClr val="FFFF00"/>
                </a:solidFill>
                <a:ea typeface="新細明體" pitchFamily="18" charset="-120"/>
              </a:rPr>
              <a:t>：</a:t>
            </a:r>
            <a:r>
              <a:rPr lang="zh-TW" altLang="en-US" sz="3600" b="1" dirty="0">
                <a:solidFill>
                  <a:srgbClr val="FFFF00"/>
                </a:solidFill>
                <a:ea typeface="新細明體" pitchFamily="18" charset="-120"/>
              </a:rPr>
              <a:t>獅子</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五</a:t>
            </a:r>
            <a:r>
              <a:rPr lang="en-US" altLang="zh-TW" sz="3600" dirty="0">
                <a:solidFill>
                  <a:srgbClr val="FFFF00"/>
                </a:solidFill>
                <a:ea typeface="新細明體" pitchFamily="18" charset="-120"/>
              </a:rPr>
              <a:t>5﹞</a:t>
            </a:r>
            <a:r>
              <a:rPr lang="zh-TW" altLang="en-US" sz="3600" dirty="0">
                <a:solidFill>
                  <a:srgbClr val="FFFF00"/>
                </a:solidFill>
                <a:ea typeface="新細明體" pitchFamily="18" charset="-120"/>
              </a:rPr>
              <a:t>，</a:t>
            </a:r>
            <a:r>
              <a:rPr lang="zh-TW" altLang="en-US" sz="3600" b="1" dirty="0">
                <a:solidFill>
                  <a:srgbClr val="FFFF00"/>
                </a:solidFill>
                <a:ea typeface="新細明體" pitchFamily="18" charset="-120"/>
              </a:rPr>
              <a:t>羔羊</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五</a:t>
            </a:r>
            <a:r>
              <a:rPr lang="en-US" altLang="zh-TW" sz="3600" dirty="0">
                <a:solidFill>
                  <a:srgbClr val="FFFF00"/>
                </a:solidFill>
                <a:ea typeface="新細明體" pitchFamily="18" charset="-120"/>
              </a:rPr>
              <a:t>6﹞─(</a:t>
            </a:r>
            <a:r>
              <a:rPr lang="zh-TW" altLang="en-US" sz="3600" dirty="0">
                <a:solidFill>
                  <a:srgbClr val="FFFF00"/>
                </a:solidFill>
                <a:ea typeface="新細明體" pitchFamily="18" charset="-120"/>
              </a:rPr>
              <a:t>像是</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被殺過的</a:t>
            </a:r>
            <a:r>
              <a:rPr lang="en-US" altLang="zh-TW" sz="3600" dirty="0">
                <a:solidFill>
                  <a:srgbClr val="FFFF00"/>
                </a:solidFill>
                <a:ea typeface="新細明體" pitchFamily="18" charset="-120"/>
              </a:rPr>
              <a:t>﹝6</a:t>
            </a:r>
            <a:r>
              <a:rPr lang="zh-TW" altLang="en-US" sz="3600" dirty="0">
                <a:solidFill>
                  <a:srgbClr val="FFFF00"/>
                </a:solidFill>
                <a:ea typeface="新細明體" pitchFamily="18" charset="-120"/>
              </a:rPr>
              <a:t>、</a:t>
            </a:r>
            <a:r>
              <a:rPr lang="en-US" altLang="zh-TW" sz="3600" dirty="0">
                <a:solidFill>
                  <a:srgbClr val="FFFF00"/>
                </a:solidFill>
                <a:ea typeface="新細明體" pitchFamily="18" charset="-120"/>
              </a:rPr>
              <a:t>9</a:t>
            </a:r>
            <a:r>
              <a:rPr lang="zh-TW" altLang="en-US" sz="3600" dirty="0">
                <a:solidFill>
                  <a:srgbClr val="FFFF00"/>
                </a:solidFill>
                <a:ea typeface="新細明體" pitchFamily="18" charset="-120"/>
              </a:rPr>
              <a:t>、</a:t>
            </a:r>
            <a:r>
              <a:rPr lang="en-US" altLang="zh-TW" sz="3600" dirty="0">
                <a:solidFill>
                  <a:srgbClr val="FFFF00"/>
                </a:solidFill>
                <a:ea typeface="新細明體" pitchFamily="18" charset="-120"/>
              </a:rPr>
              <a:t>12﹞</a:t>
            </a:r>
          </a:p>
          <a:p>
            <a:r>
              <a:rPr lang="zh-TW" altLang="en-US" sz="3600" dirty="0">
                <a:solidFill>
                  <a:srgbClr val="FFFF00"/>
                </a:solidFill>
                <a:ea typeface="新細明體" pitchFamily="18" charset="-120"/>
              </a:rPr>
              <a:t>神顯明義的方法，祂自己為義且稱信耶穌的為義</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羅三</a:t>
            </a:r>
            <a:r>
              <a:rPr lang="en-US" altLang="zh-TW" sz="3600" dirty="0">
                <a:solidFill>
                  <a:srgbClr val="FFFF00"/>
                </a:solidFill>
                <a:ea typeface="新細明體" pitchFamily="18" charset="-120"/>
              </a:rPr>
              <a:t>26﹞</a:t>
            </a:r>
          </a:p>
          <a:p>
            <a:r>
              <a:rPr lang="zh-TW" altLang="en-US" sz="3600" dirty="0">
                <a:solidFill>
                  <a:srgbClr val="FFFF00"/>
                </a:solidFill>
                <a:ea typeface="新細明體" pitchFamily="18" charset="-120"/>
              </a:rPr>
              <a:t>仍有受苦的記號，祂身為受苦的僕人的身份</a:t>
            </a:r>
          </a:p>
          <a:p>
            <a:r>
              <a:rPr lang="zh-TW" altLang="en-US" sz="3600" dirty="0">
                <a:solidFill>
                  <a:srgbClr val="FFFF00"/>
                </a:solidFill>
                <a:ea typeface="新細明體" pitchFamily="18" charset="-120"/>
              </a:rPr>
              <a:t>七角七眼</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全能與全知，完美的權能與智慧</a:t>
            </a:r>
            <a:endParaRPr lang="en-US" altLang="en-US" sz="3600" dirty="0">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zh-TW" altLang="en-US" dirty="0">
                <a:solidFill>
                  <a:srgbClr val="FFFF00"/>
                </a:solidFill>
                <a:ea typeface="新細明體" pitchFamily="18" charset="-120"/>
              </a:rPr>
              <a:t>中保的</a:t>
            </a:r>
            <a:r>
              <a:rPr lang="zh-TW" altLang="en-US" b="1" dirty="0">
                <a:solidFill>
                  <a:srgbClr val="FFFF00"/>
                </a:solidFill>
                <a:ea typeface="新細明體" pitchFamily="18" charset="-120"/>
              </a:rPr>
              <a:t>雙重性</a:t>
            </a:r>
            <a:r>
              <a:rPr lang="zh-TW" altLang="en-US" dirty="0">
                <a:solidFill>
                  <a:srgbClr val="FFFF00"/>
                </a:solidFill>
                <a:ea typeface="新細明體" pitchFamily="18" charset="-120"/>
              </a:rPr>
              <a:t>：</a:t>
            </a:r>
            <a:endParaRPr lang="en-US" altLang="en-US" dirty="0">
              <a:solidFill>
                <a:srgbClr val="FFFF00"/>
              </a:solidFill>
              <a:ea typeface="新細明體" pitchFamily="18" charset="-120"/>
            </a:endParaRPr>
          </a:p>
        </p:txBody>
      </p:sp>
      <p:sp>
        <p:nvSpPr>
          <p:cNvPr id="39939" name="Rectangle 3"/>
          <p:cNvSpPr>
            <a:spLocks noGrp="1" noChangeArrowheads="1"/>
          </p:cNvSpPr>
          <p:nvPr>
            <p:ph type="body" idx="1"/>
          </p:nvPr>
        </p:nvSpPr>
        <p:spPr/>
        <p:txBody>
          <a:bodyPr/>
          <a:lstStyle/>
          <a:p>
            <a:r>
              <a:rPr lang="zh-TW" altLang="en-US" sz="3600" dirty="0">
                <a:solidFill>
                  <a:srgbClr val="FFFF00"/>
                </a:solidFill>
                <a:ea typeface="新細明體" pitchFamily="18" charset="-120"/>
              </a:rPr>
              <a:t>五</a:t>
            </a:r>
            <a:r>
              <a:rPr lang="en-US" altLang="zh-TW" sz="3600" dirty="0">
                <a:solidFill>
                  <a:srgbClr val="FFFF00"/>
                </a:solidFill>
                <a:ea typeface="新細明體" pitchFamily="18" charset="-120"/>
              </a:rPr>
              <a:t>5~6</a:t>
            </a:r>
            <a:r>
              <a:rPr lang="zh-TW" altLang="en-US" sz="3600" dirty="0">
                <a:solidFill>
                  <a:srgbClr val="FFFF00"/>
                </a:solidFill>
                <a:ea typeface="新細明體" pitchFamily="18" charset="-120"/>
              </a:rPr>
              <a:t>使猶太人的彌賽亞盼望與基督福音發生關聯</a:t>
            </a:r>
          </a:p>
          <a:p>
            <a:r>
              <a:rPr lang="zh-TW" altLang="en-US" sz="3600" dirty="0">
                <a:solidFill>
                  <a:srgbClr val="FFFF00"/>
                </a:solidFill>
                <a:ea typeface="新細明體" pitchFamily="18" charset="-120"/>
              </a:rPr>
              <a:t>兩個頭銜：猶大支派的獅子</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創四九</a:t>
            </a:r>
            <a:r>
              <a:rPr lang="en-US" altLang="zh-TW" sz="3600" dirty="0">
                <a:solidFill>
                  <a:srgbClr val="FFFF00"/>
                </a:solidFill>
                <a:ea typeface="新細明體" pitchFamily="18" charset="-120"/>
              </a:rPr>
              <a:t>9~10﹞</a:t>
            </a:r>
            <a:r>
              <a:rPr lang="zh-TW" altLang="en-US" sz="3600" dirty="0">
                <a:solidFill>
                  <a:srgbClr val="FFFF00"/>
                </a:solidFill>
                <a:ea typeface="新細明體" pitchFamily="18" charset="-120"/>
              </a:rPr>
              <a:t>，</a:t>
            </a:r>
            <a:r>
              <a:rPr lang="zh-TW" altLang="en-US" sz="3600" u="sng" dirty="0">
                <a:solidFill>
                  <a:srgbClr val="FFFF00"/>
                </a:solidFill>
                <a:ea typeface="新細明體" pitchFamily="18" charset="-120"/>
              </a:rPr>
              <a:t>大衛</a:t>
            </a:r>
            <a:r>
              <a:rPr lang="zh-TW" altLang="en-US" sz="3600" dirty="0">
                <a:solidFill>
                  <a:srgbClr val="FFFF00"/>
                </a:solidFill>
                <a:ea typeface="新細明體" pitchFamily="18" charset="-120"/>
              </a:rPr>
              <a:t>的根</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賽十一</a:t>
            </a:r>
            <a:r>
              <a:rPr lang="en-US" altLang="zh-TW" sz="3600" dirty="0">
                <a:solidFill>
                  <a:srgbClr val="FFFF00"/>
                </a:solidFill>
                <a:ea typeface="新細明體" pitchFamily="18" charset="-120"/>
              </a:rPr>
              <a:t>1﹞</a:t>
            </a:r>
          </a:p>
          <a:p>
            <a:r>
              <a:rPr lang="zh-TW" altLang="en-US" sz="4400" dirty="0">
                <a:solidFill>
                  <a:srgbClr val="FFFF00"/>
                </a:solidFill>
                <a:ea typeface="新細明體" pitchFamily="18" charset="-120"/>
              </a:rPr>
              <a:t>獅子是羔羊：</a:t>
            </a:r>
            <a:r>
              <a:rPr lang="zh-TW" altLang="en-US" sz="4400" b="1" dirty="0">
                <a:solidFill>
                  <a:srgbClr val="FFFF00"/>
                </a:solidFill>
                <a:ea typeface="新細明體" pitchFamily="18" charset="-120"/>
              </a:rPr>
              <a:t>神之權能彰顯在十字架上！</a:t>
            </a: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zh-TW" altLang="en-US" dirty="0">
                <a:solidFill>
                  <a:srgbClr val="FFFF00"/>
                </a:solidFill>
                <a:ea typeface="新細明體" pitchFamily="18" charset="-120"/>
              </a:rPr>
              <a:t>天上充滿了對神和羔羊的敬拜：</a:t>
            </a:r>
            <a:endParaRPr lang="en-US" altLang="en-US" dirty="0">
              <a:solidFill>
                <a:srgbClr val="FFFF00"/>
              </a:solidFill>
              <a:ea typeface="新細明體" pitchFamily="18" charset="-120"/>
            </a:endParaRPr>
          </a:p>
        </p:txBody>
      </p:sp>
      <p:sp>
        <p:nvSpPr>
          <p:cNvPr id="41987" name="Rectangle 3"/>
          <p:cNvSpPr>
            <a:spLocks noGrp="1" noChangeArrowheads="1"/>
          </p:cNvSpPr>
          <p:nvPr>
            <p:ph type="body" idx="1"/>
          </p:nvPr>
        </p:nvSpPr>
        <p:spPr/>
        <p:txBody>
          <a:bodyPr/>
          <a:lstStyle/>
          <a:p>
            <a:pPr marL="609600" indent="-609600"/>
            <a:r>
              <a:rPr lang="zh-TW" altLang="en-US" sz="4000" dirty="0">
                <a:solidFill>
                  <a:srgbClr val="FFFF00"/>
                </a:solidFill>
                <a:ea typeface="新細明體" pitchFamily="18" charset="-120"/>
              </a:rPr>
              <a:t>全體的阿們</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五</a:t>
            </a:r>
            <a:r>
              <a:rPr lang="en-US" altLang="zh-TW" sz="4000" dirty="0">
                <a:solidFill>
                  <a:srgbClr val="FFFF00"/>
                </a:solidFill>
                <a:ea typeface="新細明體" pitchFamily="18" charset="-120"/>
              </a:rPr>
              <a:t>14﹞─</a:t>
            </a:r>
            <a:r>
              <a:rPr lang="zh-TW" altLang="en-US" sz="4000" dirty="0">
                <a:solidFill>
                  <a:srgbClr val="FFFF00"/>
                </a:solidFill>
                <a:ea typeface="新細明體" pitchFamily="18" charset="-120"/>
              </a:rPr>
              <a:t>耶穌的頭銜</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三</a:t>
            </a:r>
            <a:r>
              <a:rPr lang="en-US" altLang="zh-TW" sz="4000" dirty="0">
                <a:solidFill>
                  <a:srgbClr val="FFFF00"/>
                </a:solidFill>
                <a:ea typeface="新細明體" pitchFamily="18" charset="-120"/>
              </a:rPr>
              <a:t>14</a:t>
            </a:r>
            <a:r>
              <a:rPr lang="zh-TW" altLang="en-US" sz="4000" dirty="0">
                <a:solidFill>
                  <a:srgbClr val="FFFF00"/>
                </a:solidFill>
                <a:ea typeface="新細明體" pitchFamily="18" charset="-120"/>
              </a:rPr>
              <a:t>；參：賽六五</a:t>
            </a:r>
            <a:r>
              <a:rPr lang="en-US" altLang="zh-TW" sz="4000" dirty="0">
                <a:solidFill>
                  <a:srgbClr val="FFFF00"/>
                </a:solidFill>
                <a:ea typeface="新細明體" pitchFamily="18" charset="-120"/>
              </a:rPr>
              <a:t>16﹞</a:t>
            </a:r>
            <a:r>
              <a:rPr lang="zh-TW" altLang="en-US" sz="4000" dirty="0">
                <a:solidFill>
                  <a:srgbClr val="FFFF00"/>
                </a:solidFill>
                <a:ea typeface="新細明體" pitchFamily="18" charset="-120"/>
              </a:rPr>
              <a:t>；確認神的</a:t>
            </a:r>
            <a:r>
              <a:rPr lang="en-US" altLang="zh-TW" sz="4000" dirty="0">
                <a:solidFill>
                  <a:srgbClr val="FFFF00"/>
                </a:solidFill>
                <a:ea typeface="新細明體" pitchFamily="18" charset="-120"/>
              </a:rPr>
              <a:t>yes = yes; no = no﹝</a:t>
            </a:r>
            <a:r>
              <a:rPr lang="zh-TW" altLang="en-US" sz="4000" dirty="0">
                <a:solidFill>
                  <a:srgbClr val="FFFF00"/>
                </a:solidFill>
                <a:ea typeface="新細明體" pitchFamily="18" charset="-120"/>
              </a:rPr>
              <a:t>參：林後一</a:t>
            </a:r>
            <a:r>
              <a:rPr lang="en-US" altLang="zh-TW" sz="4000" dirty="0">
                <a:solidFill>
                  <a:srgbClr val="FFFF00"/>
                </a:solidFill>
                <a:ea typeface="新細明體" pitchFamily="18" charset="-120"/>
              </a:rPr>
              <a:t>20﹞</a:t>
            </a:r>
          </a:p>
          <a:p>
            <a:pPr marL="609600" indent="-609600"/>
            <a:r>
              <a:rPr lang="zh-TW" altLang="en-US" sz="4000" dirty="0">
                <a:solidFill>
                  <a:srgbClr val="FFFF00"/>
                </a:solidFill>
                <a:ea typeface="新細明體" pitchFamily="18" charset="-120"/>
              </a:rPr>
              <a:t>禱告</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五</a:t>
            </a:r>
            <a:r>
              <a:rPr lang="en-US" altLang="zh-TW" sz="4000" dirty="0">
                <a:solidFill>
                  <a:srgbClr val="FFFF00"/>
                </a:solidFill>
                <a:ea typeface="新細明體" pitchFamily="18" charset="-120"/>
              </a:rPr>
              <a:t>9﹞﹝</a:t>
            </a:r>
            <a:r>
              <a:rPr lang="zh-TW" altLang="en-US" sz="4000" dirty="0">
                <a:solidFill>
                  <a:srgbClr val="FFFF00"/>
                </a:solidFill>
                <a:ea typeface="新細明體" pitchFamily="18" charset="-120"/>
              </a:rPr>
              <a:t>參：五</a:t>
            </a:r>
            <a:r>
              <a:rPr lang="en-US" altLang="zh-TW" sz="4000" dirty="0">
                <a:solidFill>
                  <a:srgbClr val="FFFF00"/>
                </a:solidFill>
                <a:ea typeface="新細明體" pitchFamily="18" charset="-120"/>
              </a:rPr>
              <a:t>8﹞</a:t>
            </a:r>
          </a:p>
          <a:p>
            <a:pPr marL="609600" indent="-609600"/>
            <a:r>
              <a:rPr lang="zh-TW" altLang="en-US" sz="4000" dirty="0">
                <a:solidFill>
                  <a:srgbClr val="FFFF00"/>
                </a:solidFill>
                <a:ea typeface="新細明體" pitchFamily="18" charset="-120"/>
              </a:rPr>
              <a:t>唱歌</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五</a:t>
            </a:r>
            <a:r>
              <a:rPr lang="en-US" altLang="zh-TW" sz="4000" dirty="0">
                <a:solidFill>
                  <a:srgbClr val="FFFF00"/>
                </a:solidFill>
                <a:ea typeface="新細明體" pitchFamily="18" charset="-120"/>
              </a:rPr>
              <a:t>9</a:t>
            </a:r>
            <a:r>
              <a:rPr lang="zh-TW" altLang="en-US" sz="4000" dirty="0">
                <a:solidFill>
                  <a:srgbClr val="FFFF00"/>
                </a:solidFill>
                <a:ea typeface="新細明體" pitchFamily="18" charset="-120"/>
              </a:rPr>
              <a:t>、</a:t>
            </a:r>
            <a:r>
              <a:rPr lang="en-US" altLang="zh-TW" sz="4000" dirty="0">
                <a:solidFill>
                  <a:srgbClr val="FFFF00"/>
                </a:solidFill>
                <a:ea typeface="新細明體" pitchFamily="18" charset="-120"/>
              </a:rPr>
              <a:t>12</a:t>
            </a:r>
            <a:r>
              <a:rPr lang="zh-TW" altLang="en-US" sz="4000" dirty="0">
                <a:solidFill>
                  <a:srgbClr val="FFFF00"/>
                </a:solidFill>
                <a:ea typeface="新細明體" pitchFamily="18" charset="-120"/>
              </a:rPr>
              <a:t>、</a:t>
            </a:r>
            <a:r>
              <a:rPr lang="en-US" altLang="zh-TW" sz="4000" dirty="0">
                <a:solidFill>
                  <a:srgbClr val="FFFF00"/>
                </a:solidFill>
                <a:ea typeface="新細明體" pitchFamily="18" charset="-120"/>
              </a:rPr>
              <a:t>13﹞</a:t>
            </a:r>
          </a:p>
          <a:p>
            <a:pPr marL="609600" indent="-609600"/>
            <a:endParaRPr lang="en-US" altLang="en-US" sz="3600" dirty="0">
              <a:solidFill>
                <a:srgbClr val="FFFF00"/>
              </a:solidFill>
            </a:endParaRP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zh-TW" altLang="en-US" b="1" dirty="0">
                <a:solidFill>
                  <a:srgbClr val="FFFF00"/>
                </a:solidFill>
                <a:ea typeface="新細明體" pitchFamily="18" charset="-120"/>
              </a:rPr>
              <a:t>敬拜</a:t>
            </a:r>
            <a:r>
              <a:rPr lang="zh-TW" altLang="en-US" dirty="0">
                <a:solidFill>
                  <a:srgbClr val="FFFF00"/>
                </a:solidFill>
                <a:ea typeface="新細明體" pitchFamily="18" charset="-120"/>
              </a:rPr>
              <a:t>是啟示錄的重要主題： </a:t>
            </a:r>
            <a:endParaRPr lang="en-US" altLang="en-US" dirty="0">
              <a:solidFill>
                <a:srgbClr val="FFFF00"/>
              </a:solidFill>
            </a:endParaRPr>
          </a:p>
        </p:txBody>
      </p:sp>
      <p:sp>
        <p:nvSpPr>
          <p:cNvPr id="7171" name="Rectangle 3"/>
          <p:cNvSpPr>
            <a:spLocks noGrp="1" noChangeArrowheads="1"/>
          </p:cNvSpPr>
          <p:nvPr>
            <p:ph type="body" idx="1"/>
          </p:nvPr>
        </p:nvSpPr>
        <p:spPr>
          <a:xfrm>
            <a:off x="457200" y="1295400"/>
            <a:ext cx="8229600" cy="5257800"/>
          </a:xfrm>
        </p:spPr>
        <p:txBody>
          <a:bodyPr/>
          <a:lstStyle/>
          <a:p>
            <a:pPr>
              <a:lnSpc>
                <a:spcPct val="90000"/>
              </a:lnSpc>
            </a:pPr>
            <a:r>
              <a:rPr lang="zh-TW" altLang="en-US" dirty="0">
                <a:solidFill>
                  <a:srgbClr val="FFFF00"/>
                </a:solidFill>
                <a:ea typeface="新細明體" pitchFamily="18" charset="-120"/>
              </a:rPr>
              <a:t>一</a:t>
            </a:r>
            <a:r>
              <a:rPr lang="en-US" altLang="zh-TW" dirty="0">
                <a:solidFill>
                  <a:srgbClr val="FFFF00"/>
                </a:solidFill>
                <a:ea typeface="新細明體" pitchFamily="18" charset="-120"/>
              </a:rPr>
              <a:t>12~20</a:t>
            </a:r>
            <a:r>
              <a:rPr lang="zh-TW" altLang="en-US" dirty="0">
                <a:solidFill>
                  <a:srgbClr val="FFFF00"/>
                </a:solidFill>
                <a:ea typeface="新細明體" pitchFamily="18" charset="-120"/>
              </a:rPr>
              <a:t>，</a:t>
            </a:r>
          </a:p>
          <a:p>
            <a:pPr>
              <a:lnSpc>
                <a:spcPct val="90000"/>
              </a:lnSpc>
            </a:pPr>
            <a:r>
              <a:rPr lang="zh-TW" altLang="en-US" b="1" dirty="0">
                <a:solidFill>
                  <a:srgbClr val="FFFF00"/>
                </a:solidFill>
                <a:ea typeface="新細明體" pitchFamily="18" charset="-120"/>
              </a:rPr>
              <a:t>四</a:t>
            </a:r>
            <a:r>
              <a:rPr lang="en-US" altLang="zh-TW" b="1" dirty="0">
                <a:solidFill>
                  <a:srgbClr val="FFFF00"/>
                </a:solidFill>
                <a:ea typeface="新細明體" pitchFamily="18" charset="-120"/>
              </a:rPr>
              <a:t>1~</a:t>
            </a:r>
            <a:r>
              <a:rPr lang="zh-TW" altLang="en-US" b="1" dirty="0">
                <a:solidFill>
                  <a:srgbClr val="FFFF00"/>
                </a:solidFill>
                <a:ea typeface="新細明體" pitchFamily="18" charset="-120"/>
              </a:rPr>
              <a:t>五</a:t>
            </a:r>
            <a:r>
              <a:rPr lang="en-US" altLang="zh-TW" b="1" dirty="0">
                <a:solidFill>
                  <a:srgbClr val="FFFF00"/>
                </a:solidFill>
                <a:ea typeface="新細明體" pitchFamily="18" charset="-120"/>
              </a:rPr>
              <a:t>14</a:t>
            </a:r>
            <a:r>
              <a:rPr lang="zh-TW" altLang="en-US" dirty="0">
                <a:solidFill>
                  <a:srgbClr val="FFFF00"/>
                </a:solidFill>
                <a:ea typeface="新細明體" pitchFamily="18" charset="-120"/>
              </a:rPr>
              <a:t>，</a:t>
            </a:r>
          </a:p>
          <a:p>
            <a:pPr>
              <a:lnSpc>
                <a:spcPct val="90000"/>
              </a:lnSpc>
            </a:pPr>
            <a:r>
              <a:rPr lang="zh-TW" altLang="en-US" dirty="0">
                <a:solidFill>
                  <a:srgbClr val="FFFF00"/>
                </a:solidFill>
                <a:ea typeface="新細明體" pitchFamily="18" charset="-120"/>
              </a:rPr>
              <a:t>七</a:t>
            </a:r>
            <a:r>
              <a:rPr lang="en-US" altLang="zh-TW" dirty="0">
                <a:solidFill>
                  <a:srgbClr val="FFFF00"/>
                </a:solidFill>
                <a:ea typeface="新細明體" pitchFamily="18" charset="-120"/>
              </a:rPr>
              <a:t>9~17</a:t>
            </a:r>
            <a:r>
              <a:rPr lang="zh-TW" altLang="en-US" dirty="0">
                <a:solidFill>
                  <a:srgbClr val="FFFF00"/>
                </a:solidFill>
                <a:ea typeface="新細明體" pitchFamily="18" charset="-120"/>
              </a:rPr>
              <a:t>，</a:t>
            </a:r>
          </a:p>
          <a:p>
            <a:pPr>
              <a:lnSpc>
                <a:spcPct val="90000"/>
              </a:lnSpc>
            </a:pPr>
            <a:r>
              <a:rPr lang="zh-TW" altLang="en-US" dirty="0">
                <a:solidFill>
                  <a:srgbClr val="FFFF00"/>
                </a:solidFill>
                <a:ea typeface="新細明體" pitchFamily="18" charset="-120"/>
              </a:rPr>
              <a:t>八</a:t>
            </a:r>
            <a:r>
              <a:rPr lang="en-US" altLang="zh-TW" dirty="0">
                <a:solidFill>
                  <a:srgbClr val="FFFF00"/>
                </a:solidFill>
                <a:ea typeface="新細明體" pitchFamily="18" charset="-120"/>
              </a:rPr>
              <a:t>3~5</a:t>
            </a:r>
            <a:r>
              <a:rPr lang="zh-TW" altLang="en-US" dirty="0">
                <a:solidFill>
                  <a:srgbClr val="FFFF00"/>
                </a:solidFill>
                <a:ea typeface="新細明體" pitchFamily="18" charset="-120"/>
              </a:rPr>
              <a:t>，</a:t>
            </a:r>
          </a:p>
          <a:p>
            <a:pPr>
              <a:lnSpc>
                <a:spcPct val="90000"/>
              </a:lnSpc>
            </a:pPr>
            <a:r>
              <a:rPr lang="zh-TW" altLang="en-US" dirty="0">
                <a:solidFill>
                  <a:srgbClr val="FFFF00"/>
                </a:solidFill>
                <a:ea typeface="新細明體" pitchFamily="18" charset="-120"/>
              </a:rPr>
              <a:t>十一</a:t>
            </a:r>
            <a:r>
              <a:rPr lang="en-US" altLang="zh-TW" dirty="0">
                <a:solidFill>
                  <a:srgbClr val="FFFF00"/>
                </a:solidFill>
                <a:ea typeface="新細明體" pitchFamily="18" charset="-120"/>
              </a:rPr>
              <a:t>16~19</a:t>
            </a:r>
            <a:r>
              <a:rPr lang="zh-TW" altLang="en-US" dirty="0">
                <a:solidFill>
                  <a:srgbClr val="FFFF00"/>
                </a:solidFill>
                <a:ea typeface="新細明體" pitchFamily="18" charset="-120"/>
              </a:rPr>
              <a:t>，</a:t>
            </a:r>
          </a:p>
          <a:p>
            <a:pPr>
              <a:lnSpc>
                <a:spcPct val="90000"/>
              </a:lnSpc>
            </a:pPr>
            <a:r>
              <a:rPr lang="zh-TW" altLang="en-US" dirty="0">
                <a:solidFill>
                  <a:srgbClr val="FFFF00"/>
                </a:solidFill>
                <a:ea typeface="新細明體" pitchFamily="18" charset="-120"/>
              </a:rPr>
              <a:t>十二</a:t>
            </a:r>
            <a:r>
              <a:rPr lang="en-US" altLang="zh-TW" dirty="0">
                <a:solidFill>
                  <a:srgbClr val="FFFF00"/>
                </a:solidFill>
                <a:ea typeface="新細明體" pitchFamily="18" charset="-120"/>
              </a:rPr>
              <a:t>10~12</a:t>
            </a:r>
            <a:r>
              <a:rPr lang="zh-TW" altLang="en-US" dirty="0">
                <a:solidFill>
                  <a:srgbClr val="FFFF00"/>
                </a:solidFill>
                <a:ea typeface="新細明體" pitchFamily="18" charset="-120"/>
              </a:rPr>
              <a:t>，</a:t>
            </a:r>
          </a:p>
          <a:p>
            <a:pPr>
              <a:lnSpc>
                <a:spcPct val="90000"/>
              </a:lnSpc>
            </a:pPr>
            <a:r>
              <a:rPr lang="zh-TW" altLang="en-US" dirty="0">
                <a:solidFill>
                  <a:srgbClr val="FFFF00"/>
                </a:solidFill>
                <a:ea typeface="新細明體" pitchFamily="18" charset="-120"/>
              </a:rPr>
              <a:t>十四</a:t>
            </a:r>
            <a:r>
              <a:rPr lang="en-US" altLang="zh-TW" dirty="0">
                <a:solidFill>
                  <a:srgbClr val="FFFF00"/>
                </a:solidFill>
                <a:ea typeface="新細明體" pitchFamily="18" charset="-120"/>
              </a:rPr>
              <a:t>1~7</a:t>
            </a:r>
            <a:r>
              <a:rPr lang="zh-TW" altLang="en-US" dirty="0">
                <a:solidFill>
                  <a:srgbClr val="FFFF00"/>
                </a:solidFill>
                <a:ea typeface="新細明體" pitchFamily="18" charset="-120"/>
              </a:rPr>
              <a:t>，</a:t>
            </a:r>
          </a:p>
          <a:p>
            <a:pPr>
              <a:lnSpc>
                <a:spcPct val="90000"/>
              </a:lnSpc>
            </a:pPr>
            <a:r>
              <a:rPr lang="zh-TW" altLang="en-US" dirty="0">
                <a:solidFill>
                  <a:srgbClr val="FFFF00"/>
                </a:solidFill>
                <a:ea typeface="新細明體" pitchFamily="18" charset="-120"/>
              </a:rPr>
              <a:t>十五</a:t>
            </a:r>
            <a:r>
              <a:rPr lang="en-US" altLang="zh-TW" dirty="0">
                <a:solidFill>
                  <a:srgbClr val="FFFF00"/>
                </a:solidFill>
                <a:ea typeface="新細明體" pitchFamily="18" charset="-120"/>
              </a:rPr>
              <a:t>2~8</a:t>
            </a:r>
            <a:r>
              <a:rPr lang="zh-TW" altLang="en-US" dirty="0">
                <a:solidFill>
                  <a:srgbClr val="FFFF00"/>
                </a:solidFill>
                <a:ea typeface="新細明體" pitchFamily="18" charset="-120"/>
              </a:rPr>
              <a:t>，十六</a:t>
            </a:r>
            <a:r>
              <a:rPr lang="en-US" altLang="zh-TW" dirty="0">
                <a:solidFill>
                  <a:srgbClr val="FFFF00"/>
                </a:solidFill>
                <a:ea typeface="新細明體" pitchFamily="18" charset="-120"/>
              </a:rPr>
              <a:t>5~7</a:t>
            </a:r>
            <a:r>
              <a:rPr lang="zh-TW" altLang="en-US" dirty="0">
                <a:solidFill>
                  <a:srgbClr val="FFFF00"/>
                </a:solidFill>
                <a:ea typeface="新細明體" pitchFamily="18" charset="-120"/>
              </a:rPr>
              <a:t>，</a:t>
            </a:r>
          </a:p>
          <a:p>
            <a:pPr>
              <a:lnSpc>
                <a:spcPct val="90000"/>
              </a:lnSpc>
            </a:pPr>
            <a:r>
              <a:rPr lang="zh-TW" altLang="en-US" dirty="0">
                <a:solidFill>
                  <a:srgbClr val="FFFF00"/>
                </a:solidFill>
                <a:ea typeface="新細明體" pitchFamily="18" charset="-120"/>
              </a:rPr>
              <a:t>十九</a:t>
            </a:r>
            <a:r>
              <a:rPr lang="en-US" altLang="zh-TW" dirty="0">
                <a:solidFill>
                  <a:srgbClr val="FFFF00"/>
                </a:solidFill>
                <a:ea typeface="新細明體" pitchFamily="18" charset="-120"/>
              </a:rPr>
              <a:t>1~10</a:t>
            </a:r>
            <a:r>
              <a:rPr lang="zh-TW" altLang="en-US" dirty="0">
                <a:solidFill>
                  <a:srgbClr val="FFFF00"/>
                </a:solidFill>
                <a:ea typeface="新細明體" pitchFamily="18" charset="-120"/>
              </a:rPr>
              <a:t>，廿</a:t>
            </a:r>
            <a:r>
              <a:rPr lang="en-US" altLang="zh-TW" dirty="0">
                <a:solidFill>
                  <a:srgbClr val="FFFF00"/>
                </a:solidFill>
                <a:ea typeface="新細明體" pitchFamily="18" charset="-120"/>
              </a:rPr>
              <a:t>4~6</a:t>
            </a:r>
            <a:r>
              <a:rPr lang="zh-TW" altLang="en-US" dirty="0">
                <a:solidFill>
                  <a:srgbClr val="FFFF00"/>
                </a:solidFill>
                <a:ea typeface="新細明體" pitchFamily="18" charset="-120"/>
              </a:rPr>
              <a:t>，</a:t>
            </a:r>
          </a:p>
          <a:p>
            <a:pPr>
              <a:lnSpc>
                <a:spcPct val="90000"/>
              </a:lnSpc>
            </a:pPr>
            <a:r>
              <a:rPr lang="zh-TW" altLang="en-US" dirty="0">
                <a:solidFill>
                  <a:srgbClr val="FFFF00"/>
                </a:solidFill>
                <a:ea typeface="新細明體" pitchFamily="18" charset="-120"/>
              </a:rPr>
              <a:t>廿一</a:t>
            </a:r>
            <a:r>
              <a:rPr lang="en-US" altLang="zh-TW" dirty="0">
                <a:solidFill>
                  <a:srgbClr val="FFFF00"/>
                </a:solidFill>
                <a:ea typeface="新細明體" pitchFamily="18" charset="-120"/>
              </a:rPr>
              <a:t>1~</a:t>
            </a:r>
            <a:r>
              <a:rPr lang="zh-TW" altLang="en-US" dirty="0">
                <a:solidFill>
                  <a:srgbClr val="FFFF00"/>
                </a:solidFill>
                <a:ea typeface="新細明體" pitchFamily="18" charset="-120"/>
              </a:rPr>
              <a:t>廿二</a:t>
            </a:r>
            <a:r>
              <a:rPr lang="en-US" altLang="zh-TW" dirty="0">
                <a:solidFill>
                  <a:srgbClr val="FFFF00"/>
                </a:solidFill>
                <a:ea typeface="新細明體" pitchFamily="18" charset="-120"/>
              </a:rPr>
              <a:t>5 </a:t>
            </a:r>
            <a:endParaRPr lang="en-US" altLang="en-US" dirty="0">
              <a:solidFill>
                <a:srgbClr val="FFFF00"/>
              </a:solidFill>
            </a:endParaRP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52400"/>
            <a:ext cx="8229600" cy="609600"/>
          </a:xfrm>
        </p:spPr>
        <p:txBody>
          <a:bodyPr/>
          <a:lstStyle/>
          <a:p>
            <a:r>
              <a:rPr lang="zh-TW" altLang="en-US" sz="3200" dirty="0">
                <a:solidFill>
                  <a:srgbClr val="FFFF00"/>
                </a:solidFill>
                <a:ea typeface="新細明體" pitchFamily="18" charset="-120"/>
              </a:rPr>
              <a:t>唱新歌</a:t>
            </a:r>
          </a:p>
        </p:txBody>
      </p:sp>
      <p:sp>
        <p:nvSpPr>
          <p:cNvPr id="44035" name="Rectangle 3"/>
          <p:cNvSpPr>
            <a:spLocks noGrp="1" noChangeArrowheads="1"/>
          </p:cNvSpPr>
          <p:nvPr>
            <p:ph type="body" idx="1"/>
          </p:nvPr>
        </p:nvSpPr>
        <p:spPr>
          <a:xfrm>
            <a:off x="152400" y="838200"/>
            <a:ext cx="8839200" cy="5715000"/>
          </a:xfrm>
        </p:spPr>
        <p:txBody>
          <a:bodyPr/>
          <a:lstStyle/>
          <a:p>
            <a:r>
              <a:rPr lang="zh-TW" altLang="en-US">
                <a:solidFill>
                  <a:srgbClr val="FFFF00"/>
                </a:solidFill>
                <a:ea typeface="新細明體" pitchFamily="18" charset="-120"/>
              </a:rPr>
              <a:t>新歌之新：祂之死所建立的是</a:t>
            </a:r>
            <a:r>
              <a:rPr lang="zh-TW" altLang="en-US" b="1">
                <a:solidFill>
                  <a:srgbClr val="FFFF00"/>
                </a:solidFill>
                <a:ea typeface="新細明體" pitchFamily="18" charset="-120"/>
              </a:rPr>
              <a:t>新</a:t>
            </a:r>
            <a:r>
              <a:rPr lang="zh-TW" altLang="en-US">
                <a:solidFill>
                  <a:srgbClr val="FFFF00"/>
                </a:solidFill>
                <a:ea typeface="新細明體" pitchFamily="18" charset="-120"/>
              </a:rPr>
              <a:t>約！</a:t>
            </a:r>
          </a:p>
          <a:p>
            <a:r>
              <a:rPr lang="zh-TW" altLang="en-US">
                <a:solidFill>
                  <a:srgbClr val="FFFF00"/>
                </a:solidFill>
                <a:ea typeface="新細明體" pitchFamily="18" charset="-120"/>
              </a:rPr>
              <a:t>四</a:t>
            </a:r>
            <a:r>
              <a:rPr lang="en-US" altLang="zh-TW">
                <a:solidFill>
                  <a:srgbClr val="FFFF00"/>
                </a:solidFill>
                <a:ea typeface="新細明體" pitchFamily="18" charset="-120"/>
              </a:rPr>
              <a:t>~</a:t>
            </a:r>
            <a:r>
              <a:rPr lang="zh-TW" altLang="en-US">
                <a:solidFill>
                  <a:srgbClr val="FFFF00"/>
                </a:solidFill>
                <a:ea typeface="新細明體" pitchFamily="18" charset="-120"/>
              </a:rPr>
              <a:t>五章有</a:t>
            </a:r>
            <a:r>
              <a:rPr lang="en-US" altLang="zh-TW">
                <a:solidFill>
                  <a:srgbClr val="FFFF00"/>
                </a:solidFill>
                <a:ea typeface="新細明體" pitchFamily="18" charset="-120"/>
              </a:rPr>
              <a:t>5</a:t>
            </a:r>
            <a:r>
              <a:rPr lang="zh-TW" altLang="en-US">
                <a:solidFill>
                  <a:srgbClr val="FFFF00"/>
                </a:solidFill>
                <a:ea typeface="新細明體" pitchFamily="18" charset="-120"/>
              </a:rPr>
              <a:t>首歌：第一</a:t>
            </a:r>
            <a:r>
              <a:rPr lang="en-US" altLang="zh-TW">
                <a:solidFill>
                  <a:srgbClr val="FFFF00"/>
                </a:solidFill>
                <a:ea typeface="新細明體" pitchFamily="18" charset="-120"/>
              </a:rPr>
              <a:t>﹝</a:t>
            </a:r>
            <a:r>
              <a:rPr lang="zh-TW" altLang="en-US">
                <a:solidFill>
                  <a:srgbClr val="FFFF00"/>
                </a:solidFill>
                <a:ea typeface="新細明體" pitchFamily="18" charset="-120"/>
              </a:rPr>
              <a:t>四</a:t>
            </a:r>
            <a:r>
              <a:rPr lang="en-US" altLang="zh-TW">
                <a:solidFill>
                  <a:srgbClr val="FFFF00"/>
                </a:solidFill>
                <a:ea typeface="新細明體" pitchFamily="18" charset="-120"/>
              </a:rPr>
              <a:t>8b﹞</a:t>
            </a:r>
            <a:r>
              <a:rPr lang="zh-TW" altLang="en-US">
                <a:solidFill>
                  <a:srgbClr val="FFFF00"/>
                </a:solidFill>
                <a:ea typeface="新細明體" pitchFamily="18" charset="-120"/>
              </a:rPr>
              <a:t>、二</a:t>
            </a:r>
            <a:r>
              <a:rPr lang="en-US" altLang="zh-TW">
                <a:solidFill>
                  <a:srgbClr val="FFFF00"/>
                </a:solidFill>
                <a:ea typeface="新細明體" pitchFamily="18" charset="-120"/>
              </a:rPr>
              <a:t>﹝</a:t>
            </a:r>
            <a:r>
              <a:rPr lang="zh-TW" altLang="en-US">
                <a:solidFill>
                  <a:srgbClr val="FFFF00"/>
                </a:solidFill>
                <a:ea typeface="新細明體" pitchFamily="18" charset="-120"/>
              </a:rPr>
              <a:t>四</a:t>
            </a:r>
            <a:r>
              <a:rPr lang="en-US" altLang="zh-TW">
                <a:solidFill>
                  <a:srgbClr val="FFFF00"/>
                </a:solidFill>
                <a:ea typeface="新細明體" pitchFamily="18" charset="-120"/>
              </a:rPr>
              <a:t>11﹞</a:t>
            </a:r>
            <a:r>
              <a:rPr lang="zh-TW" altLang="en-US">
                <a:solidFill>
                  <a:srgbClr val="FFFF00"/>
                </a:solidFill>
                <a:ea typeface="新細明體" pitchFamily="18" charset="-120"/>
              </a:rPr>
              <a:t>：神是創造主</a:t>
            </a:r>
          </a:p>
          <a:p>
            <a:r>
              <a:rPr lang="zh-TW" altLang="en-US">
                <a:solidFill>
                  <a:srgbClr val="FFFF00"/>
                </a:solidFill>
                <a:ea typeface="新細明體" pitchFamily="18" charset="-120"/>
              </a:rPr>
              <a:t>	第三</a:t>
            </a:r>
            <a:r>
              <a:rPr lang="en-US" altLang="zh-TW">
                <a:solidFill>
                  <a:srgbClr val="FFFF00"/>
                </a:solidFill>
                <a:ea typeface="新細明體" pitchFamily="18" charset="-120"/>
              </a:rPr>
              <a:t>﹝</a:t>
            </a:r>
            <a:r>
              <a:rPr lang="zh-TW" altLang="en-US">
                <a:solidFill>
                  <a:srgbClr val="FFFF00"/>
                </a:solidFill>
                <a:ea typeface="新細明體" pitchFamily="18" charset="-120"/>
              </a:rPr>
              <a:t>五</a:t>
            </a:r>
            <a:r>
              <a:rPr lang="en-US" altLang="zh-TW">
                <a:solidFill>
                  <a:srgbClr val="FFFF00"/>
                </a:solidFill>
                <a:ea typeface="新細明體" pitchFamily="18" charset="-120"/>
              </a:rPr>
              <a:t>~10﹞</a:t>
            </a:r>
            <a:r>
              <a:rPr lang="zh-TW" altLang="en-US">
                <a:solidFill>
                  <a:srgbClr val="FFFF00"/>
                </a:solidFill>
                <a:ea typeface="新細明體" pitchFamily="18" charset="-120"/>
              </a:rPr>
              <a:t>、四</a:t>
            </a:r>
            <a:r>
              <a:rPr lang="en-US" altLang="zh-TW">
                <a:solidFill>
                  <a:srgbClr val="FFFF00"/>
                </a:solidFill>
                <a:ea typeface="新細明體" pitchFamily="18" charset="-120"/>
              </a:rPr>
              <a:t>﹝</a:t>
            </a:r>
            <a:r>
              <a:rPr lang="zh-TW" altLang="en-US">
                <a:solidFill>
                  <a:srgbClr val="FFFF00"/>
                </a:solidFill>
                <a:ea typeface="新細明體" pitchFamily="18" charset="-120"/>
              </a:rPr>
              <a:t>五</a:t>
            </a:r>
            <a:r>
              <a:rPr lang="en-US" altLang="zh-TW">
                <a:solidFill>
                  <a:srgbClr val="FFFF00"/>
                </a:solidFill>
                <a:ea typeface="新細明體" pitchFamily="18" charset="-120"/>
              </a:rPr>
              <a:t>12﹞</a:t>
            </a:r>
            <a:r>
              <a:rPr lang="zh-TW" altLang="en-US">
                <a:solidFill>
                  <a:srgbClr val="FFFF00"/>
                </a:solidFill>
                <a:ea typeface="新細明體" pitchFamily="18" charset="-120"/>
              </a:rPr>
              <a:t>：神是救贖主</a:t>
            </a:r>
          </a:p>
          <a:p>
            <a:r>
              <a:rPr lang="zh-TW" altLang="en-US">
                <a:solidFill>
                  <a:srgbClr val="FFFF00"/>
                </a:solidFill>
                <a:ea typeface="新細明體" pitchFamily="18" charset="-120"/>
              </a:rPr>
              <a:t>第五</a:t>
            </a:r>
            <a:r>
              <a:rPr lang="en-US" altLang="zh-TW">
                <a:solidFill>
                  <a:srgbClr val="FFFF00"/>
                </a:solidFill>
                <a:ea typeface="新細明體" pitchFamily="18" charset="-120"/>
              </a:rPr>
              <a:t>﹝</a:t>
            </a:r>
            <a:r>
              <a:rPr lang="zh-TW" altLang="en-US">
                <a:solidFill>
                  <a:srgbClr val="FFFF00"/>
                </a:solidFill>
                <a:ea typeface="新細明體" pitchFamily="18" charset="-120"/>
              </a:rPr>
              <a:t>五</a:t>
            </a:r>
            <a:r>
              <a:rPr lang="en-US" altLang="zh-TW">
                <a:solidFill>
                  <a:srgbClr val="FFFF00"/>
                </a:solidFill>
                <a:ea typeface="新細明體" pitchFamily="18" charset="-120"/>
              </a:rPr>
              <a:t>13﹞</a:t>
            </a:r>
            <a:r>
              <a:rPr lang="zh-TW" altLang="en-US">
                <a:solidFill>
                  <a:srgbClr val="FFFF00"/>
                </a:solidFill>
                <a:ea typeface="新細明體" pitchFamily="18" charset="-120"/>
              </a:rPr>
              <a:t>：</a:t>
            </a:r>
            <a:r>
              <a:rPr lang="zh-TW" altLang="en-US" b="1">
                <a:solidFill>
                  <a:srgbClr val="FFFF00"/>
                </a:solidFill>
                <a:ea typeface="新細明體" pitchFamily="18" charset="-120"/>
              </a:rPr>
              <a:t>神是創造主與救贖主</a:t>
            </a:r>
          </a:p>
          <a:p>
            <a:r>
              <a:rPr lang="zh-TW" altLang="en-US">
                <a:solidFill>
                  <a:srgbClr val="FFFF00"/>
                </a:solidFill>
                <a:ea typeface="新細明體" pitchFamily="18" charset="-120"/>
              </a:rPr>
              <a:t>四章是創造之歌，五章是眷顧與恩典之歌</a:t>
            </a:r>
          </a:p>
          <a:p>
            <a:r>
              <a:rPr lang="zh-TW" altLang="en-US">
                <a:solidFill>
                  <a:srgbClr val="FFFF00"/>
                </a:solidFill>
                <a:ea typeface="新細明體" pitchFamily="18" charset="-120"/>
              </a:rPr>
              <a:t>五章的</a:t>
            </a:r>
            <a:r>
              <a:rPr lang="en-US" altLang="zh-TW">
                <a:solidFill>
                  <a:srgbClr val="FFFF00"/>
                </a:solidFill>
                <a:ea typeface="新細明體" pitchFamily="18" charset="-120"/>
              </a:rPr>
              <a:t>3</a:t>
            </a:r>
            <a:r>
              <a:rPr lang="zh-TW" altLang="en-US">
                <a:solidFill>
                  <a:srgbClr val="FFFF00"/>
                </a:solidFill>
                <a:ea typeface="新細明體" pitchFamily="18" charset="-120"/>
              </a:rPr>
              <a:t>首</a:t>
            </a:r>
            <a:r>
              <a:rPr lang="zh-TW" altLang="en-US" b="1">
                <a:solidFill>
                  <a:srgbClr val="FFFF00"/>
                </a:solidFill>
                <a:ea typeface="新細明體" pitchFamily="18" charset="-120"/>
              </a:rPr>
              <a:t>新歌</a:t>
            </a:r>
            <a:r>
              <a:rPr lang="zh-TW" altLang="en-US">
                <a:solidFill>
                  <a:srgbClr val="FFFF00"/>
                </a:solidFill>
                <a:ea typeface="新細明體" pitchFamily="18" charset="-120"/>
              </a:rPr>
              <a:t>：</a:t>
            </a:r>
            <a:r>
              <a:rPr lang="en-US" altLang="zh-TW">
                <a:solidFill>
                  <a:srgbClr val="FFFF00"/>
                </a:solidFill>
                <a:ea typeface="新細明體" pitchFamily="18" charset="-120"/>
              </a:rPr>
              <a:t>1) </a:t>
            </a:r>
            <a:r>
              <a:rPr lang="zh-TW" altLang="en-US">
                <a:solidFill>
                  <a:srgbClr val="FFFF00"/>
                </a:solidFill>
                <a:ea typeface="新細明體" pitchFamily="18" charset="-120"/>
              </a:rPr>
              <a:t>四活物和廿四長老唱 </a:t>
            </a:r>
            <a:r>
              <a:rPr lang="en-US" altLang="zh-TW">
                <a:solidFill>
                  <a:srgbClr val="FFFF00"/>
                </a:solidFill>
                <a:ea typeface="新細明體" pitchFamily="18" charset="-120"/>
              </a:rPr>
              <a:t>(9~10)</a:t>
            </a:r>
          </a:p>
          <a:p>
            <a:r>
              <a:rPr lang="en-US" altLang="zh-TW">
                <a:solidFill>
                  <a:srgbClr val="FFFF00"/>
                </a:solidFill>
                <a:ea typeface="新細明體" pitchFamily="18" charset="-120"/>
              </a:rPr>
              <a:t>2) </a:t>
            </a:r>
            <a:r>
              <a:rPr lang="zh-TW" altLang="en-US">
                <a:solidFill>
                  <a:srgbClr val="FFFF00"/>
                </a:solidFill>
                <a:ea typeface="新細明體" pitchFamily="18" charset="-120"/>
              </a:rPr>
              <a:t>千千萬萬天使加入</a:t>
            </a:r>
            <a:r>
              <a:rPr lang="en-US" altLang="zh-TW">
                <a:solidFill>
                  <a:srgbClr val="FFFF00"/>
                </a:solidFill>
                <a:ea typeface="新細明體" pitchFamily="18" charset="-120"/>
              </a:rPr>
              <a:t>(12)---</a:t>
            </a:r>
            <a:r>
              <a:rPr lang="zh-TW" altLang="en-US">
                <a:solidFill>
                  <a:srgbClr val="FFFF00"/>
                </a:solidFill>
                <a:ea typeface="新細明體" pitchFamily="18" charset="-120"/>
              </a:rPr>
              <a:t>偉大的救贖之歌</a:t>
            </a:r>
          </a:p>
          <a:p>
            <a:r>
              <a:rPr lang="en-US" altLang="zh-TW">
                <a:solidFill>
                  <a:srgbClr val="FFFF00"/>
                </a:solidFill>
                <a:ea typeface="新細明體" pitchFamily="18" charset="-120"/>
              </a:rPr>
              <a:t>3)</a:t>
            </a:r>
            <a:r>
              <a:rPr lang="zh-TW" altLang="en-US">
                <a:solidFill>
                  <a:srgbClr val="FFFF00"/>
                </a:solidFill>
                <a:ea typeface="新細明體" pitchFamily="18" charset="-120"/>
              </a:rPr>
              <a:t>一切受造物加入</a:t>
            </a:r>
            <a:r>
              <a:rPr lang="en-US" altLang="zh-TW">
                <a:solidFill>
                  <a:srgbClr val="FFFF00"/>
                </a:solidFill>
                <a:ea typeface="新細明體" pitchFamily="18" charset="-120"/>
              </a:rPr>
              <a:t>(13)</a:t>
            </a:r>
            <a:endParaRPr lang="en-US" altLang="en-US">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2D478DD1-EC59-479D-A844-447EFCA2688D}"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endParaRPr lang="zh-TW" altLang="en-US" dirty="0">
              <a:solidFill>
                <a:srgbClr val="FFFF00"/>
              </a:solidFill>
              <a:ea typeface="新細明體" pitchFamily="18" charset="-120"/>
            </a:endParaRPr>
          </a:p>
        </p:txBody>
      </p:sp>
      <p:sp>
        <p:nvSpPr>
          <p:cNvPr id="46083" name="Rectangle 3"/>
          <p:cNvSpPr>
            <a:spLocks noGrp="1" noChangeArrowheads="1"/>
          </p:cNvSpPr>
          <p:nvPr>
            <p:ph type="body" idx="1"/>
          </p:nvPr>
        </p:nvSpPr>
        <p:spPr/>
        <p:txBody>
          <a:bodyPr/>
          <a:lstStyle/>
          <a:p>
            <a:pPr>
              <a:buFontTx/>
              <a:buNone/>
            </a:pPr>
            <a:r>
              <a:rPr lang="zh-TW" altLang="en-US" sz="4800" dirty="0">
                <a:solidFill>
                  <a:srgbClr val="FFFF00"/>
                </a:solidFill>
                <a:ea typeface="新細明體" pitchFamily="18" charset="-120"/>
              </a:rPr>
              <a:t>預備好迎見羔羊開印</a:t>
            </a:r>
            <a:r>
              <a:rPr lang="en-US" altLang="zh-TW" sz="4800" dirty="0">
                <a:solidFill>
                  <a:srgbClr val="FFFF00"/>
                </a:solidFill>
                <a:ea typeface="新細明體" pitchFamily="18" charset="-120"/>
              </a:rPr>
              <a:t>─</a:t>
            </a:r>
            <a:r>
              <a:rPr lang="zh-TW" altLang="en-US" sz="4800" dirty="0">
                <a:solidFill>
                  <a:srgbClr val="FFFF00"/>
                </a:solidFill>
                <a:ea typeface="新細明體" pitchFamily="18" charset="-120"/>
              </a:rPr>
              <a:t>第六、七、八章 </a:t>
            </a:r>
            <a:endParaRPr lang="en-US" altLang="en-US" sz="4800" dirty="0">
              <a:solidFill>
                <a:srgbClr val="FFFF00"/>
              </a:solidFill>
            </a:endParaRP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22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92162"/>
          </a:xfrm>
        </p:spPr>
        <p:txBody>
          <a:bodyPr/>
          <a:lstStyle/>
          <a:p>
            <a:r>
              <a:rPr lang="zh-TW" altLang="en-US" sz="3200" b="1" dirty="0">
                <a:solidFill>
                  <a:srgbClr val="FFFF00"/>
                </a:solidFill>
                <a:ea typeface="新細明體" pitchFamily="18" charset="-120"/>
              </a:rPr>
              <a:t>啟示錄第四、五章</a:t>
            </a:r>
            <a:r>
              <a:rPr lang="zh-TW" altLang="en-US" sz="3200" dirty="0">
                <a:solidFill>
                  <a:srgbClr val="FFFF00"/>
                </a:solidFill>
                <a:ea typeface="新細明體" pitchFamily="18" charset="-120"/>
              </a:rPr>
              <a:t>的基本結構與要素平行於</a:t>
            </a:r>
            <a:r>
              <a:rPr lang="zh-TW" altLang="en-US" sz="3200" b="1" dirty="0">
                <a:solidFill>
                  <a:srgbClr val="FFFF00"/>
                </a:solidFill>
                <a:ea typeface="新細明體" pitchFamily="18" charset="-120"/>
              </a:rPr>
              <a:t>但以理書第七章</a:t>
            </a:r>
            <a:r>
              <a:rPr lang="en-US" altLang="zh-TW" sz="3200" b="1" dirty="0">
                <a:solidFill>
                  <a:srgbClr val="FFFF00"/>
                </a:solidFill>
                <a:ea typeface="新細明體" pitchFamily="18" charset="-120"/>
              </a:rPr>
              <a:t>9~28</a:t>
            </a:r>
            <a:r>
              <a:rPr lang="zh-TW" altLang="en-US" sz="3200" b="1" dirty="0">
                <a:solidFill>
                  <a:srgbClr val="FFFF00"/>
                </a:solidFill>
                <a:ea typeface="新細明體" pitchFamily="18" charset="-120"/>
              </a:rPr>
              <a:t>節</a:t>
            </a:r>
            <a:r>
              <a:rPr lang="zh-TW" altLang="en-US" sz="4000" dirty="0">
                <a:solidFill>
                  <a:srgbClr val="FFFF00"/>
                </a:solidFill>
                <a:ea typeface="新細明體" pitchFamily="18" charset="-120"/>
              </a:rPr>
              <a:t> </a:t>
            </a:r>
            <a:endParaRPr lang="en-US" altLang="en-US" sz="4000" dirty="0">
              <a:solidFill>
                <a:srgbClr val="FFFF00"/>
              </a:solidFill>
            </a:endParaRPr>
          </a:p>
        </p:txBody>
      </p:sp>
      <p:sp>
        <p:nvSpPr>
          <p:cNvPr id="9219" name="Rectangle 3"/>
          <p:cNvSpPr>
            <a:spLocks noGrp="1" noChangeArrowheads="1"/>
          </p:cNvSpPr>
          <p:nvPr>
            <p:ph type="body" idx="1"/>
          </p:nvPr>
        </p:nvSpPr>
        <p:spPr>
          <a:xfrm>
            <a:off x="457200" y="1219200"/>
            <a:ext cx="8229600" cy="5410200"/>
          </a:xfrm>
        </p:spPr>
        <p:txBody>
          <a:bodyPr/>
          <a:lstStyle/>
          <a:p>
            <a:pPr>
              <a:lnSpc>
                <a:spcPct val="80000"/>
              </a:lnSpc>
            </a:pPr>
            <a:r>
              <a:rPr lang="zh-TW" altLang="en-US" sz="2400" dirty="0">
                <a:solidFill>
                  <a:srgbClr val="FFFF00"/>
                </a:solidFill>
                <a:ea typeface="新細明體" pitchFamily="18" charset="-120"/>
              </a:rPr>
              <a:t>預備見異象、</a:t>
            </a:r>
          </a:p>
          <a:p>
            <a:pPr>
              <a:lnSpc>
                <a:spcPct val="80000"/>
              </a:lnSpc>
            </a:pPr>
            <a:r>
              <a:rPr lang="zh-TW" altLang="en-US" sz="2400" dirty="0">
                <a:solidFill>
                  <a:srgbClr val="FFFF00"/>
                </a:solidFill>
                <a:ea typeface="新細明體" pitchFamily="18" charset="-120"/>
              </a:rPr>
              <a:t>天上的寶座、</a:t>
            </a:r>
          </a:p>
          <a:p>
            <a:pPr>
              <a:lnSpc>
                <a:spcPct val="80000"/>
              </a:lnSpc>
            </a:pPr>
            <a:r>
              <a:rPr lang="zh-TW" altLang="en-US" sz="2400" dirty="0">
                <a:solidFill>
                  <a:srgbClr val="FFFF00"/>
                </a:solidFill>
                <a:ea typeface="新細明體" pitchFamily="18" charset="-120"/>
              </a:rPr>
              <a:t>神坐在寶座上、</a:t>
            </a:r>
          </a:p>
          <a:p>
            <a:pPr>
              <a:lnSpc>
                <a:spcPct val="80000"/>
              </a:lnSpc>
            </a:pPr>
            <a:r>
              <a:rPr lang="zh-TW" altLang="en-US" sz="2400" dirty="0">
                <a:solidFill>
                  <a:srgbClr val="FFFF00"/>
                </a:solidFill>
                <a:ea typeface="新細明體" pitchFamily="18" charset="-120"/>
              </a:rPr>
              <a:t>神在寶座上顯現的描述、</a:t>
            </a:r>
          </a:p>
          <a:p>
            <a:pPr>
              <a:lnSpc>
                <a:spcPct val="80000"/>
              </a:lnSpc>
            </a:pPr>
            <a:r>
              <a:rPr lang="zh-TW" altLang="en-US" sz="2400" dirty="0">
                <a:solidFill>
                  <a:srgbClr val="FFFF00"/>
                </a:solidFill>
                <a:ea typeface="新細明體" pitchFamily="18" charset="-120"/>
              </a:rPr>
              <a:t>寶座前的火</a:t>
            </a:r>
            <a:r>
              <a:rPr lang="en-US" altLang="zh-TW" sz="2400" dirty="0">
                <a:solidFill>
                  <a:srgbClr val="FFFF00"/>
                </a:solidFill>
                <a:ea typeface="新細明體" pitchFamily="18" charset="-120"/>
              </a:rPr>
              <a:t>﹝</a:t>
            </a:r>
            <a:r>
              <a:rPr lang="zh-TW" altLang="en-US" sz="2400" dirty="0">
                <a:solidFill>
                  <a:srgbClr val="FFFF00"/>
                </a:solidFill>
                <a:ea typeface="新細明體" pitchFamily="18" charset="-120"/>
              </a:rPr>
              <a:t>雷</a:t>
            </a:r>
            <a:r>
              <a:rPr lang="en-US" altLang="zh-TW" sz="2400" dirty="0">
                <a:solidFill>
                  <a:srgbClr val="FFFF00"/>
                </a:solidFill>
                <a:ea typeface="新細明體" pitchFamily="18" charset="-120"/>
              </a:rPr>
              <a:t>﹞</a:t>
            </a:r>
            <a:r>
              <a:rPr lang="zh-TW" altLang="en-US" sz="2400" dirty="0">
                <a:solidFill>
                  <a:srgbClr val="FFFF00"/>
                </a:solidFill>
                <a:ea typeface="新細明體" pitchFamily="18" charset="-120"/>
              </a:rPr>
              <a:t>、</a:t>
            </a:r>
          </a:p>
          <a:p>
            <a:pPr>
              <a:lnSpc>
                <a:spcPct val="80000"/>
              </a:lnSpc>
            </a:pPr>
            <a:r>
              <a:rPr lang="zh-TW" altLang="en-US" sz="2400" dirty="0">
                <a:solidFill>
                  <a:srgbClr val="FFFF00"/>
                </a:solidFill>
                <a:ea typeface="新細明體" pitchFamily="18" charset="-120"/>
              </a:rPr>
              <a:t>天上眾僕圍繞寶座、</a:t>
            </a:r>
          </a:p>
          <a:p>
            <a:pPr>
              <a:lnSpc>
                <a:spcPct val="80000"/>
              </a:lnSpc>
            </a:pPr>
            <a:r>
              <a:rPr lang="zh-TW" altLang="en-US" sz="2400" dirty="0">
                <a:solidFill>
                  <a:srgbClr val="FFFF00"/>
                </a:solidFill>
                <a:ea typeface="新細明體" pitchFamily="18" charset="-120"/>
              </a:rPr>
              <a:t>寶座前的書卷、</a:t>
            </a:r>
          </a:p>
          <a:p>
            <a:pPr>
              <a:lnSpc>
                <a:spcPct val="80000"/>
              </a:lnSpc>
            </a:pPr>
            <a:r>
              <a:rPr lang="zh-TW" altLang="en-US" sz="2400" dirty="0">
                <a:solidFill>
                  <a:srgbClr val="FFFF00"/>
                </a:solidFill>
                <a:ea typeface="新細明體" pitchFamily="18" charset="-120"/>
              </a:rPr>
              <a:t>開啟書卷、</a:t>
            </a:r>
          </a:p>
          <a:p>
            <a:pPr>
              <a:lnSpc>
                <a:spcPct val="80000"/>
              </a:lnSpc>
            </a:pPr>
            <a:r>
              <a:rPr lang="zh-TW" altLang="en-US" sz="2400" dirty="0">
                <a:solidFill>
                  <a:srgbClr val="FFFF00"/>
                </a:solidFill>
                <a:ea typeface="新細明體" pitchFamily="18" charset="-120"/>
              </a:rPr>
              <a:t>一位具神性者</a:t>
            </a:r>
            <a:r>
              <a:rPr lang="en-US" altLang="zh-TW" sz="2400" dirty="0">
                <a:solidFill>
                  <a:srgbClr val="FFFF00"/>
                </a:solidFill>
                <a:ea typeface="新細明體" pitchFamily="18" charset="-120"/>
              </a:rPr>
              <a:t>/</a:t>
            </a:r>
            <a:r>
              <a:rPr lang="zh-TW" altLang="en-US" sz="2400" dirty="0">
                <a:solidFill>
                  <a:srgbClr val="FFFF00"/>
                </a:solidFill>
                <a:ea typeface="新細明體" pitchFamily="18" charset="-120"/>
              </a:rPr>
              <a:t>彌賽亞到寶座前領受掌管國度的權柄、</a:t>
            </a:r>
          </a:p>
          <a:p>
            <a:pPr>
              <a:lnSpc>
                <a:spcPct val="80000"/>
              </a:lnSpc>
            </a:pPr>
            <a:r>
              <a:rPr lang="zh-TW" altLang="en-US" sz="2400" dirty="0">
                <a:solidFill>
                  <a:srgbClr val="FFFF00"/>
                </a:solidFill>
                <a:ea typeface="新細明體" pitchFamily="18" charset="-120"/>
              </a:rPr>
              <a:t>國度包括各民各國各方</a:t>
            </a:r>
            <a:r>
              <a:rPr lang="en-US" altLang="zh-TW" sz="2400" dirty="0">
                <a:solidFill>
                  <a:srgbClr val="FFFF00"/>
                </a:solidFill>
                <a:ea typeface="新細明體" pitchFamily="18" charset="-120"/>
              </a:rPr>
              <a:t>﹝</a:t>
            </a:r>
            <a:r>
              <a:rPr lang="zh-TW" altLang="en-US" sz="2400" dirty="0">
                <a:solidFill>
                  <a:srgbClr val="FFFF00"/>
                </a:solidFill>
                <a:ea typeface="新細明體" pitchFamily="18" charset="-120"/>
              </a:rPr>
              <a:t>言</a:t>
            </a:r>
            <a:r>
              <a:rPr lang="en-US" altLang="zh-TW" sz="2400" dirty="0">
                <a:solidFill>
                  <a:srgbClr val="FFFF00"/>
                </a:solidFill>
                <a:ea typeface="新細明體" pitchFamily="18" charset="-120"/>
              </a:rPr>
              <a:t>﹞</a:t>
            </a:r>
            <a:r>
              <a:rPr lang="zh-TW" altLang="en-US" sz="2400" dirty="0">
                <a:solidFill>
                  <a:srgbClr val="FFFF00"/>
                </a:solidFill>
                <a:ea typeface="新細明體" pitchFamily="18" charset="-120"/>
              </a:rPr>
              <a:t>、</a:t>
            </a:r>
          </a:p>
          <a:p>
            <a:pPr>
              <a:lnSpc>
                <a:spcPct val="80000"/>
              </a:lnSpc>
            </a:pPr>
            <a:r>
              <a:rPr lang="zh-TW" altLang="en-US" sz="2400" dirty="0">
                <a:solidFill>
                  <a:srgbClr val="FFFF00"/>
                </a:solidFill>
                <a:ea typeface="新細明體" pitchFamily="18" charset="-120"/>
              </a:rPr>
              <a:t>看見異象的情感反應、</a:t>
            </a:r>
          </a:p>
          <a:p>
            <a:pPr>
              <a:lnSpc>
                <a:spcPct val="80000"/>
              </a:lnSpc>
            </a:pPr>
            <a:r>
              <a:rPr lang="zh-TW" altLang="en-US" sz="2400" dirty="0">
                <a:solidFill>
                  <a:srgbClr val="FFFF00"/>
                </a:solidFill>
                <a:ea typeface="新細明體" pitchFamily="18" charset="-120"/>
              </a:rPr>
              <a:t>見異象者受到天上僕人之安慰、</a:t>
            </a:r>
          </a:p>
          <a:p>
            <a:pPr>
              <a:lnSpc>
                <a:spcPct val="80000"/>
              </a:lnSpc>
            </a:pPr>
            <a:r>
              <a:rPr lang="zh-TW" altLang="en-US" sz="2400" dirty="0">
                <a:solidFill>
                  <a:srgbClr val="FFFF00"/>
                </a:solidFill>
                <a:ea typeface="新細明體" pitchFamily="18" charset="-120"/>
              </a:rPr>
              <a:t>聖徒們也被給予權柄執掌王權、</a:t>
            </a:r>
          </a:p>
          <a:p>
            <a:pPr>
              <a:lnSpc>
                <a:spcPct val="80000"/>
              </a:lnSpc>
            </a:pPr>
            <a:r>
              <a:rPr lang="zh-TW" altLang="en-US" sz="2400" dirty="0">
                <a:solidFill>
                  <a:srgbClr val="FFFF00"/>
                </a:solidFill>
                <a:ea typeface="新細明體" pitchFamily="18" charset="-120"/>
              </a:rPr>
              <a:t>結論性的提到神永遠的掌權 </a:t>
            </a:r>
            <a:endParaRPr lang="en-US" altLang="en-US" sz="2400" dirty="0">
              <a:solidFill>
                <a:srgbClr val="FFFF00"/>
              </a:solidFill>
            </a:endParaRP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868362"/>
          </a:xfrm>
        </p:spPr>
        <p:txBody>
          <a:bodyPr/>
          <a:lstStyle/>
          <a:p>
            <a:r>
              <a:rPr lang="zh-TW" altLang="en-US" b="1" dirty="0">
                <a:solidFill>
                  <a:srgbClr val="FFFF00"/>
                </a:solidFill>
                <a:ea typeface="新細明體" pitchFamily="18" charset="-120"/>
              </a:rPr>
              <a:t>啟示錄第四章</a:t>
            </a:r>
            <a:r>
              <a:rPr lang="en-US" altLang="zh-TW" b="1" dirty="0">
                <a:solidFill>
                  <a:srgbClr val="FFFF00"/>
                </a:solidFill>
                <a:ea typeface="新細明體" pitchFamily="18" charset="-120"/>
              </a:rPr>
              <a:t>﹝</a:t>
            </a:r>
            <a:r>
              <a:rPr lang="zh-TW" altLang="en-US" b="1" dirty="0">
                <a:solidFill>
                  <a:srgbClr val="FFFF00"/>
                </a:solidFill>
                <a:ea typeface="新細明體" pitchFamily="18" charset="-120"/>
              </a:rPr>
              <a:t>天上的敬拜</a:t>
            </a:r>
            <a:r>
              <a:rPr lang="en-US" altLang="zh-TW" b="1" dirty="0">
                <a:solidFill>
                  <a:srgbClr val="FFFF00"/>
                </a:solidFill>
                <a:ea typeface="新細明體" pitchFamily="18" charset="-120"/>
              </a:rPr>
              <a:t>﹞</a:t>
            </a:r>
            <a:endParaRPr lang="en-US" altLang="en-US" b="1" dirty="0">
              <a:solidFill>
                <a:srgbClr val="FFFF00"/>
              </a:solidFill>
              <a:ea typeface="新細明體" pitchFamily="18" charset="-120"/>
            </a:endParaRPr>
          </a:p>
        </p:txBody>
      </p:sp>
      <p:sp>
        <p:nvSpPr>
          <p:cNvPr id="11267" name="Rectangle 3"/>
          <p:cNvSpPr>
            <a:spLocks noGrp="1" noChangeArrowheads="1"/>
          </p:cNvSpPr>
          <p:nvPr>
            <p:ph type="body" idx="1"/>
          </p:nvPr>
        </p:nvSpPr>
        <p:spPr>
          <a:xfrm>
            <a:off x="457200" y="1295400"/>
            <a:ext cx="8229600" cy="5181600"/>
          </a:xfrm>
        </p:spPr>
        <p:txBody>
          <a:bodyPr/>
          <a:lstStyle/>
          <a:p>
            <a:pPr>
              <a:lnSpc>
                <a:spcPct val="90000"/>
              </a:lnSpc>
            </a:pPr>
            <a:r>
              <a:rPr lang="zh-TW" altLang="en-US" dirty="0">
                <a:solidFill>
                  <a:srgbClr val="FFFF00"/>
                </a:solidFill>
                <a:ea typeface="新細明體" pitchFamily="18" charset="-120"/>
              </a:rPr>
              <a:t>四</a:t>
            </a:r>
            <a:r>
              <a:rPr lang="en-US" altLang="zh-TW" dirty="0">
                <a:solidFill>
                  <a:srgbClr val="FFFF00"/>
                </a:solidFill>
                <a:ea typeface="新細明體" pitchFamily="18" charset="-120"/>
              </a:rPr>
              <a:t>1</a:t>
            </a:r>
            <a:r>
              <a:rPr lang="zh-TW" altLang="en-US" dirty="0">
                <a:solidFill>
                  <a:srgbClr val="FFFF00"/>
                </a:solidFill>
                <a:ea typeface="新細明體" pitchFamily="18" charset="-120"/>
              </a:rPr>
              <a:t>：這事以後，我觀看</a:t>
            </a:r>
            <a:r>
              <a:rPr lang="en-US" altLang="zh-TW" dirty="0">
                <a:solidFill>
                  <a:srgbClr val="FFFF00"/>
                </a:solidFill>
                <a:ea typeface="新細明體" pitchFamily="18" charset="-120"/>
              </a:rPr>
              <a:t>/</a:t>
            </a:r>
            <a:r>
              <a:rPr lang="zh-TW" altLang="en-US" dirty="0">
                <a:solidFill>
                  <a:srgbClr val="FFFF00"/>
                </a:solidFill>
                <a:ea typeface="新細明體" pitchFamily="18" charset="-120"/>
              </a:rPr>
              <a:t>看見</a:t>
            </a:r>
            <a:r>
              <a:rPr lang="en-US" altLang="zh-TW" dirty="0">
                <a:solidFill>
                  <a:srgbClr val="FFFF00"/>
                </a:solidFill>
                <a:ea typeface="新細明體" pitchFamily="18" charset="-120"/>
              </a:rPr>
              <a:t>/</a:t>
            </a:r>
            <a:r>
              <a:rPr lang="zh-TW" altLang="en-US" dirty="0">
                <a:solidFill>
                  <a:srgbClr val="FFFF00"/>
                </a:solidFill>
                <a:ea typeface="新細明體" pitchFamily="18" charset="-120"/>
              </a:rPr>
              <a:t>聽見</a:t>
            </a:r>
            <a:r>
              <a:rPr lang="en-US" altLang="zh-TW" dirty="0">
                <a:solidFill>
                  <a:srgbClr val="FFFF00"/>
                </a:solidFill>
                <a:ea typeface="新細明體" pitchFamily="18" charset="-120"/>
              </a:rPr>
              <a:t>…﹝</a:t>
            </a:r>
            <a:r>
              <a:rPr lang="zh-TW" altLang="en-US" dirty="0">
                <a:solidFill>
                  <a:srgbClr val="FFFF00"/>
                </a:solidFill>
                <a:ea typeface="新細明體" pitchFamily="18" charset="-120"/>
              </a:rPr>
              <a:t>七</a:t>
            </a:r>
            <a:r>
              <a:rPr lang="en-US" altLang="zh-TW" dirty="0">
                <a:solidFill>
                  <a:srgbClr val="FFFF00"/>
                </a:solidFill>
                <a:ea typeface="新細明體" pitchFamily="18" charset="-120"/>
              </a:rPr>
              <a:t>1</a:t>
            </a:r>
            <a:r>
              <a:rPr lang="zh-TW" altLang="en-US" dirty="0">
                <a:solidFill>
                  <a:srgbClr val="FFFF00"/>
                </a:solidFill>
                <a:ea typeface="新細明體" pitchFamily="18" charset="-120"/>
              </a:rPr>
              <a:t>、</a:t>
            </a:r>
            <a:r>
              <a:rPr lang="en-US" altLang="zh-TW" dirty="0">
                <a:solidFill>
                  <a:srgbClr val="FFFF00"/>
                </a:solidFill>
                <a:ea typeface="新細明體" pitchFamily="18" charset="-120"/>
              </a:rPr>
              <a:t>9</a:t>
            </a:r>
            <a:r>
              <a:rPr lang="zh-TW" altLang="en-US" dirty="0">
                <a:solidFill>
                  <a:srgbClr val="FFFF00"/>
                </a:solidFill>
                <a:ea typeface="新細明體" pitchFamily="18" charset="-120"/>
              </a:rPr>
              <a:t>，十五</a:t>
            </a:r>
            <a:r>
              <a:rPr lang="en-US" altLang="zh-TW" dirty="0">
                <a:solidFill>
                  <a:srgbClr val="FFFF00"/>
                </a:solidFill>
                <a:ea typeface="新細明體" pitchFamily="18" charset="-120"/>
              </a:rPr>
              <a:t>5</a:t>
            </a:r>
            <a:r>
              <a:rPr lang="zh-TW" altLang="en-US" dirty="0">
                <a:solidFill>
                  <a:srgbClr val="FFFF00"/>
                </a:solidFill>
                <a:ea typeface="新細明體" pitchFamily="18" charset="-120"/>
              </a:rPr>
              <a:t>，十八</a:t>
            </a:r>
            <a:r>
              <a:rPr lang="en-US" altLang="zh-TW" dirty="0">
                <a:solidFill>
                  <a:srgbClr val="FFFF00"/>
                </a:solidFill>
                <a:ea typeface="新細明體" pitchFamily="18" charset="-120"/>
              </a:rPr>
              <a:t>1</a:t>
            </a:r>
            <a:r>
              <a:rPr lang="zh-TW" altLang="en-US" dirty="0">
                <a:solidFill>
                  <a:srgbClr val="FFFF00"/>
                </a:solidFill>
                <a:ea typeface="新細明體" pitchFamily="18" charset="-120"/>
              </a:rPr>
              <a:t>，十九</a:t>
            </a:r>
            <a:r>
              <a:rPr lang="en-US" altLang="zh-TW" dirty="0">
                <a:solidFill>
                  <a:srgbClr val="FFFF00"/>
                </a:solidFill>
                <a:ea typeface="新細明體" pitchFamily="18" charset="-120"/>
              </a:rPr>
              <a:t>1﹞─</a:t>
            </a:r>
            <a:r>
              <a:rPr lang="zh-TW" altLang="en-US" dirty="0">
                <a:solidFill>
                  <a:srgbClr val="FFFF00"/>
                </a:solidFill>
                <a:ea typeface="新細明體" pitchFamily="18" charset="-120"/>
              </a:rPr>
              <a:t>不是事情發生的次序，而是</a:t>
            </a:r>
            <a:r>
              <a:rPr lang="zh-TW" altLang="en-US" b="1" dirty="0">
                <a:solidFill>
                  <a:srgbClr val="FFFF00"/>
                </a:solidFill>
                <a:ea typeface="新細明體" pitchFamily="18" charset="-120"/>
              </a:rPr>
              <a:t>他領受異象的次序</a:t>
            </a:r>
          </a:p>
          <a:p>
            <a:pPr>
              <a:lnSpc>
                <a:spcPct val="90000"/>
              </a:lnSpc>
            </a:pPr>
            <a:r>
              <a:rPr lang="zh-TW" altLang="en-US" dirty="0">
                <a:solidFill>
                  <a:srgbClr val="FFFF00"/>
                </a:solidFill>
                <a:ea typeface="新細明體" pitchFamily="18" charset="-120"/>
              </a:rPr>
              <a:t>以後必定發生的事</a:t>
            </a:r>
            <a:r>
              <a:rPr lang="en-US" altLang="zh-TW" dirty="0">
                <a:solidFill>
                  <a:srgbClr val="FFFF00"/>
                </a:solidFill>
                <a:ea typeface="新細明體" pitchFamily="18" charset="-120"/>
              </a:rPr>
              <a:t>﹝</a:t>
            </a:r>
            <a:r>
              <a:rPr lang="zh-TW" altLang="en-US" dirty="0">
                <a:solidFill>
                  <a:srgbClr val="FFFF00"/>
                </a:solidFill>
                <a:ea typeface="新細明體" pitchFamily="18" charset="-120"/>
              </a:rPr>
              <a:t>一</a:t>
            </a:r>
            <a:r>
              <a:rPr lang="en-US" altLang="zh-TW" dirty="0">
                <a:solidFill>
                  <a:srgbClr val="FFFF00"/>
                </a:solidFill>
                <a:ea typeface="新細明體" pitchFamily="18" charset="-120"/>
              </a:rPr>
              <a:t>19</a:t>
            </a:r>
            <a:r>
              <a:rPr lang="zh-TW" altLang="en-US" dirty="0">
                <a:solidFill>
                  <a:srgbClr val="FFFF00"/>
                </a:solidFill>
                <a:ea typeface="新細明體" pitchFamily="18" charset="-120"/>
              </a:rPr>
              <a:t>已用過</a:t>
            </a:r>
            <a:r>
              <a:rPr lang="en-US" altLang="zh-TW" dirty="0">
                <a:solidFill>
                  <a:srgbClr val="FFFF00"/>
                </a:solidFill>
                <a:ea typeface="新細明體" pitchFamily="18" charset="-120"/>
              </a:rPr>
              <a:t>﹞</a:t>
            </a:r>
          </a:p>
          <a:p>
            <a:pPr>
              <a:lnSpc>
                <a:spcPct val="90000"/>
              </a:lnSpc>
            </a:pPr>
            <a:r>
              <a:rPr lang="zh-TW" altLang="en-US" dirty="0">
                <a:solidFill>
                  <a:srgbClr val="FFFF00"/>
                </a:solidFill>
                <a:ea typeface="新細明體" pitchFamily="18" charset="-120"/>
              </a:rPr>
              <a:t>本章是</a:t>
            </a:r>
            <a:r>
              <a:rPr lang="zh-TW" altLang="en-US" b="1" dirty="0">
                <a:solidFill>
                  <a:schemeClr val="bg1"/>
                </a:solidFill>
                <a:ea typeface="新細明體" pitchFamily="18" charset="-120"/>
              </a:rPr>
              <a:t>耶穌榮耀得勝的異象</a:t>
            </a:r>
            <a:r>
              <a:rPr lang="zh-TW" altLang="en-US" dirty="0">
                <a:solidFill>
                  <a:srgbClr val="FFFF00"/>
                </a:solidFill>
                <a:ea typeface="新細明體" pitchFamily="18" charset="-120"/>
              </a:rPr>
              <a:t>；三</a:t>
            </a:r>
            <a:r>
              <a:rPr lang="en-US" altLang="zh-TW" dirty="0">
                <a:solidFill>
                  <a:srgbClr val="FFFF00"/>
                </a:solidFill>
                <a:ea typeface="新細明體" pitchFamily="18" charset="-120"/>
              </a:rPr>
              <a:t>21</a:t>
            </a:r>
            <a:r>
              <a:rPr lang="zh-TW" altLang="en-US" dirty="0">
                <a:solidFill>
                  <a:srgbClr val="FFFF00"/>
                </a:solidFill>
                <a:ea typeface="新細明體" pitchFamily="18" charset="-120"/>
              </a:rPr>
              <a:t>提到一個</a:t>
            </a:r>
            <a:r>
              <a:rPr lang="zh-TW" altLang="en-US" b="1" dirty="0">
                <a:solidFill>
                  <a:srgbClr val="FFFF00"/>
                </a:solidFill>
                <a:ea typeface="新細明體" pitchFamily="18" charset="-120"/>
              </a:rPr>
              <a:t>寶座</a:t>
            </a:r>
            <a:r>
              <a:rPr lang="en-US" altLang="zh-TW" dirty="0">
                <a:solidFill>
                  <a:srgbClr val="FFFF00"/>
                </a:solidFill>
                <a:ea typeface="新細明體" pitchFamily="18" charset="-120"/>
              </a:rPr>
              <a:t>﹝</a:t>
            </a:r>
            <a:r>
              <a:rPr lang="zh-TW" altLang="en-US" dirty="0">
                <a:solidFill>
                  <a:srgbClr val="FFFF00"/>
                </a:solidFill>
                <a:ea typeface="新細明體" pitchFamily="18" charset="-120"/>
              </a:rPr>
              <a:t>最高的寶座不是凱撒的寶座，寶座之上有最高的寶座</a:t>
            </a:r>
            <a:r>
              <a:rPr lang="en-US" altLang="zh-TW" dirty="0">
                <a:solidFill>
                  <a:srgbClr val="FFFF00"/>
                </a:solidFill>
                <a:ea typeface="新細明體" pitchFamily="18" charset="-120"/>
              </a:rPr>
              <a:t>﹞</a:t>
            </a:r>
            <a:r>
              <a:rPr lang="zh-TW" altLang="en-US" dirty="0">
                <a:solidFill>
                  <a:srgbClr val="FFFF00"/>
                </a:solidFill>
                <a:ea typeface="新細明體" pitchFamily="18" charset="-120"/>
              </a:rPr>
              <a:t>，現在給予一瞥</a:t>
            </a:r>
          </a:p>
          <a:p>
            <a:pPr>
              <a:lnSpc>
                <a:spcPct val="90000"/>
              </a:lnSpc>
            </a:pPr>
            <a:r>
              <a:rPr lang="zh-TW" altLang="en-US" dirty="0">
                <a:solidFill>
                  <a:srgbClr val="FFFF00"/>
                </a:solidFill>
                <a:ea typeface="新細明體" pitchFamily="18" charset="-120"/>
              </a:rPr>
              <a:t>向上看 ，新觀點；神的掌權眷顧</a:t>
            </a:r>
            <a:r>
              <a:rPr lang="en-US" altLang="zh-TW" dirty="0">
                <a:solidFill>
                  <a:srgbClr val="FFFF00"/>
                </a:solidFill>
                <a:ea typeface="新細明體" pitchFamily="18" charset="-120"/>
              </a:rPr>
              <a:t>/</a:t>
            </a:r>
            <a:r>
              <a:rPr lang="zh-TW" altLang="en-US" dirty="0">
                <a:solidFill>
                  <a:srgbClr val="FFFF00"/>
                </a:solidFill>
                <a:ea typeface="新細明體" pitchFamily="18" charset="-120"/>
              </a:rPr>
              <a:t>護理；我們的聖所是榮耀的寶座，從起初矗立在高處</a:t>
            </a:r>
            <a:r>
              <a:rPr lang="en-US" altLang="zh-TW" dirty="0">
                <a:solidFill>
                  <a:srgbClr val="FFFF00"/>
                </a:solidFill>
                <a:ea typeface="新細明體" pitchFamily="18" charset="-120"/>
              </a:rPr>
              <a:t>﹝</a:t>
            </a:r>
            <a:r>
              <a:rPr lang="zh-TW" altLang="en-US" dirty="0">
                <a:solidFill>
                  <a:srgbClr val="FFFF00"/>
                </a:solidFill>
                <a:ea typeface="新細明體" pitchFamily="18" charset="-120"/>
              </a:rPr>
              <a:t>耶十七</a:t>
            </a:r>
            <a:r>
              <a:rPr lang="en-US" altLang="zh-TW" dirty="0">
                <a:solidFill>
                  <a:srgbClr val="FFFF00"/>
                </a:solidFill>
                <a:ea typeface="新細明體" pitchFamily="18" charset="-120"/>
              </a:rPr>
              <a:t>12﹞</a:t>
            </a:r>
            <a:endParaRPr lang="en-US" altLang="en-US" dirty="0">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zh-TW" altLang="en-US" b="1" u="sng" dirty="0">
                <a:solidFill>
                  <a:srgbClr val="FFFF00"/>
                </a:solidFill>
                <a:ea typeface="新細明體" pitchFamily="18" charset="-120"/>
              </a:rPr>
              <a:t>約翰</a:t>
            </a:r>
            <a:r>
              <a:rPr lang="zh-TW" altLang="en-US" b="1" dirty="0">
                <a:solidFill>
                  <a:srgbClr val="FFFF00"/>
                </a:solidFill>
                <a:ea typeface="新細明體" pitchFamily="18" charset="-120"/>
              </a:rPr>
              <a:t>看見什麼？</a:t>
            </a:r>
            <a:r>
              <a:rPr lang="zh-TW" altLang="en-US" dirty="0">
                <a:solidFill>
                  <a:srgbClr val="FFFF00"/>
                </a:solidFill>
                <a:ea typeface="新細明體" pitchFamily="18" charset="-120"/>
              </a:rPr>
              <a:t> </a:t>
            </a:r>
            <a:endParaRPr lang="en-US" altLang="en-US" dirty="0">
              <a:solidFill>
                <a:srgbClr val="FFFF00"/>
              </a:solidFill>
            </a:endParaRPr>
          </a:p>
        </p:txBody>
      </p:sp>
      <p:sp>
        <p:nvSpPr>
          <p:cNvPr id="13315" name="Rectangle 3"/>
          <p:cNvSpPr>
            <a:spLocks noGrp="1" noChangeArrowheads="1"/>
          </p:cNvSpPr>
          <p:nvPr>
            <p:ph type="body" idx="1"/>
          </p:nvPr>
        </p:nvSpPr>
        <p:spPr>
          <a:xfrm>
            <a:off x="457200" y="1295400"/>
            <a:ext cx="8458200" cy="5334000"/>
          </a:xfrm>
        </p:spPr>
        <p:txBody>
          <a:bodyPr/>
          <a:lstStyle/>
          <a:p>
            <a:r>
              <a:rPr lang="zh-TW" altLang="en-US" sz="3600" b="1" dirty="0">
                <a:solidFill>
                  <a:srgbClr val="FFFF00"/>
                </a:solidFill>
                <a:ea typeface="新細明體" pitchFamily="18" charset="-120"/>
              </a:rPr>
              <a:t>以神寶座榮耀的異象開始</a:t>
            </a:r>
            <a:r>
              <a:rPr lang="zh-TW" altLang="en-US" sz="3600" dirty="0">
                <a:solidFill>
                  <a:srgbClr val="FFFF00"/>
                </a:solidFill>
                <a:ea typeface="新細明體" pitchFamily="18" charset="-120"/>
              </a:rPr>
              <a:t> </a:t>
            </a:r>
          </a:p>
          <a:p>
            <a:r>
              <a:rPr lang="zh-TW" altLang="en-US" sz="3600" b="1" dirty="0">
                <a:solidFill>
                  <a:schemeClr val="bg1"/>
                </a:solidFill>
                <a:ea typeface="新細明體" pitchFamily="18" charset="-120"/>
              </a:rPr>
              <a:t>寶座</a:t>
            </a:r>
            <a:r>
              <a:rPr lang="en-US" altLang="zh-TW" sz="3600" dirty="0">
                <a:solidFill>
                  <a:srgbClr val="FFFF00"/>
                </a:solidFill>
                <a:ea typeface="新細明體" pitchFamily="18" charset="-120"/>
              </a:rPr>
              <a:t>─</a:t>
            </a:r>
            <a:r>
              <a:rPr lang="zh-TW" altLang="en-US" sz="3600" dirty="0" smtClean="0">
                <a:solidFill>
                  <a:srgbClr val="FFFF00"/>
                </a:solidFill>
                <a:ea typeface="新細明體" pitchFamily="18" charset="-120"/>
              </a:rPr>
              <a:t>本</a:t>
            </a:r>
            <a:r>
              <a:rPr lang="en-US" altLang="zh-TW" sz="3600" dirty="0" smtClean="0">
                <a:solidFill>
                  <a:srgbClr val="FFFF00"/>
                </a:solidFill>
                <a:ea typeface="新細明體" pitchFamily="18" charset="-120"/>
              </a:rPr>
              <a:t>(</a:t>
            </a:r>
            <a:r>
              <a:rPr lang="zh-TW" altLang="en-US" sz="3600" dirty="0" smtClean="0">
                <a:solidFill>
                  <a:srgbClr val="FFFF00"/>
                </a:solidFill>
                <a:ea typeface="新細明體" pitchFamily="18" charset="-120"/>
              </a:rPr>
              <a:t>四</a:t>
            </a:r>
            <a:r>
              <a:rPr lang="en-US" altLang="zh-TW" sz="3600" dirty="0" smtClean="0">
                <a:solidFill>
                  <a:srgbClr val="FFFF00"/>
                </a:solidFill>
                <a:ea typeface="新細明體" pitchFamily="18" charset="-120"/>
              </a:rPr>
              <a:t>)</a:t>
            </a:r>
            <a:r>
              <a:rPr lang="zh-TW" altLang="en-US" sz="3600" dirty="0" smtClean="0">
                <a:solidFill>
                  <a:srgbClr val="FFFF00"/>
                </a:solidFill>
                <a:ea typeface="新細明體" pitchFamily="18" charset="-120"/>
              </a:rPr>
              <a:t>章</a:t>
            </a:r>
            <a:r>
              <a:rPr lang="en-US" altLang="zh-TW" sz="3600" dirty="0">
                <a:solidFill>
                  <a:srgbClr val="FFFF00"/>
                </a:solidFill>
                <a:ea typeface="新細明體" pitchFamily="18" charset="-120"/>
              </a:rPr>
              <a:t>11</a:t>
            </a:r>
            <a:r>
              <a:rPr lang="zh-TW" altLang="en-US" sz="3600" dirty="0" smtClean="0">
                <a:solidFill>
                  <a:srgbClr val="FFFF00"/>
                </a:solidFill>
                <a:ea typeface="新細明體" pitchFamily="18" charset="-120"/>
              </a:rPr>
              <a:t>節經文中</a:t>
            </a:r>
            <a:r>
              <a:rPr lang="zh-TW" altLang="en-US" sz="3600" dirty="0">
                <a:solidFill>
                  <a:srgbClr val="FFFF00"/>
                </a:solidFill>
                <a:ea typeface="新細明體" pitchFamily="18" charset="-120"/>
              </a:rPr>
              <a:t>出現</a:t>
            </a:r>
            <a:r>
              <a:rPr lang="en-US" altLang="zh-TW" sz="3600" dirty="0" smtClean="0">
                <a:solidFill>
                  <a:srgbClr val="FFFF00"/>
                </a:solidFill>
                <a:ea typeface="新細明體" pitchFamily="18" charset="-120"/>
              </a:rPr>
              <a:t>12</a:t>
            </a:r>
            <a:r>
              <a:rPr lang="zh-TW" altLang="en-US" sz="3600" dirty="0" smtClean="0">
                <a:solidFill>
                  <a:srgbClr val="FFFF00"/>
                </a:solidFill>
                <a:ea typeface="新細明體" pitchFamily="18" charset="-120"/>
              </a:rPr>
              <a:t>次</a:t>
            </a:r>
            <a:endParaRPr lang="zh-TW" altLang="en-US" sz="3600" dirty="0">
              <a:solidFill>
                <a:srgbClr val="FFFF00"/>
              </a:solidFill>
              <a:ea typeface="新細明體" pitchFamily="18" charset="-120"/>
            </a:endParaRPr>
          </a:p>
          <a:p>
            <a:r>
              <a:rPr lang="zh-TW" altLang="en-US" sz="3600" dirty="0">
                <a:solidFill>
                  <a:srgbClr val="FFFF00"/>
                </a:solidFill>
                <a:ea typeface="新細明體" pitchFamily="18" charset="-120"/>
              </a:rPr>
              <a:t>注意：</a:t>
            </a:r>
            <a:r>
              <a:rPr lang="zh-TW" altLang="en-US" sz="3600" b="1" dirty="0">
                <a:solidFill>
                  <a:srgbClr val="FFFF00"/>
                </a:solidFill>
                <a:ea typeface="新細明體" pitchFamily="18" charset="-120"/>
              </a:rPr>
              <a:t>沒有</a:t>
            </a:r>
            <a:r>
              <a:rPr lang="zh-TW" altLang="en-US" sz="3600" dirty="0">
                <a:solidFill>
                  <a:srgbClr val="FFFF00"/>
                </a:solidFill>
                <a:ea typeface="新細明體" pitchFamily="18" charset="-120"/>
              </a:rPr>
              <a:t>對於這位</a:t>
            </a:r>
            <a:r>
              <a:rPr lang="zh-TW" altLang="en-US" sz="3600" b="1" dirty="0">
                <a:solidFill>
                  <a:srgbClr val="FFFF00"/>
                </a:solidFill>
                <a:ea typeface="新細明體" pitchFamily="18" charset="-120"/>
              </a:rPr>
              <a:t>坐寶座的</a:t>
            </a:r>
            <a:r>
              <a:rPr lang="zh-TW" altLang="en-US" sz="3600" dirty="0">
                <a:solidFill>
                  <a:srgbClr val="FFFF00"/>
                </a:solidFill>
                <a:ea typeface="新細明體" pitchFamily="18" charset="-120"/>
              </a:rPr>
              <a:t>有任何具體描述，不可能為祂造像！</a:t>
            </a:r>
          </a:p>
          <a:p>
            <a:r>
              <a:rPr lang="zh-TW" altLang="en-US" sz="3600" dirty="0">
                <a:solidFill>
                  <a:srgbClr val="FFFF00"/>
                </a:solidFill>
                <a:ea typeface="新細明體" pitchFamily="18" charset="-120"/>
              </a:rPr>
              <a:t>四</a:t>
            </a:r>
            <a:r>
              <a:rPr lang="en-US" altLang="zh-TW" sz="3600" dirty="0">
                <a:solidFill>
                  <a:srgbClr val="FFFF00"/>
                </a:solidFill>
                <a:ea typeface="新細明體" pitchFamily="18" charset="-120"/>
              </a:rPr>
              <a:t>2</a:t>
            </a:r>
            <a:r>
              <a:rPr lang="zh-TW" altLang="en-US" sz="3600" dirty="0">
                <a:solidFill>
                  <a:srgbClr val="FFFF00"/>
                </a:solidFill>
                <a:ea typeface="新細明體" pitchFamily="18" charset="-120"/>
              </a:rPr>
              <a:t>：以西結一，寶座與彩虹</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四</a:t>
            </a:r>
            <a:r>
              <a:rPr lang="en-US" altLang="zh-TW" sz="3600" dirty="0">
                <a:solidFill>
                  <a:srgbClr val="FFFF00"/>
                </a:solidFill>
                <a:ea typeface="新細明體" pitchFamily="18" charset="-120"/>
              </a:rPr>
              <a:t>3</a:t>
            </a:r>
            <a:r>
              <a:rPr lang="zh-TW" altLang="en-US" sz="3600" dirty="0">
                <a:solidFill>
                  <a:srgbClr val="FFFF00"/>
                </a:solidFill>
                <a:ea typeface="新細明體" pitchFamily="18" charset="-120"/>
              </a:rPr>
              <a:t>；創九</a:t>
            </a:r>
            <a:r>
              <a:rPr lang="en-US" altLang="zh-TW" sz="3600" dirty="0">
                <a:solidFill>
                  <a:srgbClr val="FFFF00"/>
                </a:solidFill>
                <a:ea typeface="新細明體" pitchFamily="18" charset="-120"/>
              </a:rPr>
              <a:t>13﹞--</a:t>
            </a:r>
            <a:r>
              <a:rPr lang="zh-TW" altLang="en-US" sz="3600" dirty="0">
                <a:solidFill>
                  <a:srgbClr val="FFFF00"/>
                </a:solidFill>
                <a:ea typeface="新細明體" pitchFamily="18" charset="-120"/>
              </a:rPr>
              <a:t>神對墮落的世界的</a:t>
            </a:r>
            <a:r>
              <a:rPr lang="zh-TW" altLang="en-US" sz="3600" b="1" dirty="0">
                <a:solidFill>
                  <a:srgbClr val="FFFF00"/>
                </a:solidFill>
                <a:ea typeface="新細明體" pitchFamily="18" charset="-120"/>
              </a:rPr>
              <a:t>憐憫之約</a:t>
            </a:r>
          </a:p>
          <a:p>
            <a:r>
              <a:rPr lang="zh-TW" altLang="en-US" sz="3600" dirty="0">
                <a:solidFill>
                  <a:srgbClr val="FFFF00"/>
                </a:solidFill>
                <a:ea typeface="新細明體" pitchFamily="18" charset="-120"/>
              </a:rPr>
              <a:t>神的寶座：神至高無上的主</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王權</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例：賽六；詩四七</a:t>
            </a:r>
            <a:r>
              <a:rPr lang="en-US" altLang="zh-TW" sz="3600" dirty="0">
                <a:solidFill>
                  <a:srgbClr val="FFFF00"/>
                </a:solidFill>
                <a:ea typeface="新細明體" pitchFamily="18" charset="-120"/>
              </a:rPr>
              <a:t>8﹞</a:t>
            </a: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zh-TW" altLang="en-US" dirty="0">
                <a:solidFill>
                  <a:srgbClr val="FFFF00"/>
                </a:solidFill>
                <a:ea typeface="新細明體" pitchFamily="18" charset="-120"/>
              </a:rPr>
              <a:t>四</a:t>
            </a:r>
            <a:r>
              <a:rPr lang="en-US" altLang="zh-TW" dirty="0">
                <a:solidFill>
                  <a:srgbClr val="FFFF00"/>
                </a:solidFill>
                <a:ea typeface="新細明體" pitchFamily="18" charset="-120"/>
              </a:rPr>
              <a:t>3</a:t>
            </a:r>
            <a:r>
              <a:rPr lang="zh-TW" altLang="en-US" dirty="0">
                <a:solidFill>
                  <a:srgbClr val="FFFF00"/>
                </a:solidFill>
                <a:ea typeface="新細明體" pitchFamily="18" charset="-120"/>
              </a:rPr>
              <a:t>：寶石</a:t>
            </a:r>
          </a:p>
        </p:txBody>
      </p:sp>
      <p:sp>
        <p:nvSpPr>
          <p:cNvPr id="17411" name="Rectangle 3"/>
          <p:cNvSpPr>
            <a:spLocks noGrp="1" noChangeArrowheads="1"/>
          </p:cNvSpPr>
          <p:nvPr>
            <p:ph type="body" idx="1"/>
          </p:nvPr>
        </p:nvSpPr>
        <p:spPr>
          <a:xfrm>
            <a:off x="457200" y="1600200"/>
            <a:ext cx="8229600" cy="4724400"/>
          </a:xfrm>
        </p:spPr>
        <p:txBody>
          <a:bodyPr/>
          <a:lstStyle/>
          <a:p>
            <a:r>
              <a:rPr lang="zh-TW" altLang="en-US" sz="4000" dirty="0">
                <a:solidFill>
                  <a:srgbClr val="FFFF00"/>
                </a:solidFill>
                <a:ea typeface="新細明體" pitchFamily="18" charset="-120"/>
              </a:rPr>
              <a:t>把神描寫為寶石反射出之光芒</a:t>
            </a:r>
          </a:p>
          <a:p>
            <a:pPr>
              <a:buFontTx/>
              <a:buNone/>
            </a:pPr>
            <a:r>
              <a:rPr lang="zh-TW" altLang="en-US" sz="4000" dirty="0">
                <a:solidFill>
                  <a:srgbClr val="FFFF00"/>
                </a:solidFill>
                <a:ea typeface="新細明體" pitchFamily="18" charset="-120"/>
              </a:rPr>
              <a:t>	例：</a:t>
            </a:r>
            <a:r>
              <a:rPr lang="zh-TW" altLang="en-US" sz="4000" u="sng" dirty="0">
                <a:solidFill>
                  <a:srgbClr val="FFFF00"/>
                </a:solidFill>
                <a:ea typeface="新細明體" pitchFamily="18" charset="-120"/>
              </a:rPr>
              <a:t>保羅</a:t>
            </a:r>
            <a:r>
              <a:rPr lang="zh-TW" altLang="en-US" sz="4000" dirty="0">
                <a:solidFill>
                  <a:srgbClr val="FFFF00"/>
                </a:solidFill>
                <a:ea typeface="新細明體" pitchFamily="18" charset="-120"/>
              </a:rPr>
              <a:t>之描述</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提前六</a:t>
            </a:r>
            <a:r>
              <a:rPr lang="en-US" altLang="zh-TW" sz="4000" dirty="0">
                <a:solidFill>
                  <a:srgbClr val="FFFF00"/>
                </a:solidFill>
                <a:ea typeface="新細明體" pitchFamily="18" charset="-120"/>
              </a:rPr>
              <a:t>16﹞─</a:t>
            </a:r>
            <a:r>
              <a:rPr lang="zh-TW" altLang="en-US" sz="4000" dirty="0">
                <a:solidFill>
                  <a:srgbClr val="FFFF00"/>
                </a:solidFill>
                <a:ea typeface="新細明體" pitchFamily="18" charset="-120"/>
              </a:rPr>
              <a:t>就是那獨一不死住在人不能靠近的光裏是人未曾看見也是不能看見的</a:t>
            </a:r>
            <a:r>
              <a:rPr lang="en-US" altLang="zh-TW" sz="4000" dirty="0">
                <a:solidFill>
                  <a:srgbClr val="FFFF00"/>
                </a:solidFill>
                <a:ea typeface="新細明體" pitchFamily="18" charset="-120"/>
              </a:rPr>
              <a:t>…</a:t>
            </a:r>
          </a:p>
          <a:p>
            <a:endParaRPr lang="zh-TW" altLang="en-US" sz="4000" dirty="0">
              <a:solidFill>
                <a:srgbClr val="FFFF00"/>
              </a:solidFill>
              <a:ea typeface="新細明體" pitchFamily="18" charset="-120"/>
            </a:endParaRPr>
          </a:p>
          <a:p>
            <a:r>
              <a:rPr lang="zh-TW" altLang="en-US" sz="4000" dirty="0">
                <a:solidFill>
                  <a:srgbClr val="FFFF00"/>
                </a:solidFill>
                <a:ea typeface="新細明體" pitchFamily="18" charset="-120"/>
              </a:rPr>
              <a:t>寶石</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新創造</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廿一</a:t>
            </a:r>
            <a:r>
              <a:rPr lang="en-US" altLang="zh-TW" sz="4000" dirty="0">
                <a:solidFill>
                  <a:srgbClr val="FFFF00"/>
                </a:solidFill>
                <a:ea typeface="新細明體" pitchFamily="18" charset="-120"/>
              </a:rPr>
              <a:t>10~20</a:t>
            </a:r>
            <a:r>
              <a:rPr lang="zh-TW" altLang="en-US" sz="4000" dirty="0">
                <a:solidFill>
                  <a:srgbClr val="FFFF00"/>
                </a:solidFill>
                <a:ea typeface="新細明體" pitchFamily="18" charset="-120"/>
              </a:rPr>
              <a:t>有整個清單</a:t>
            </a:r>
            <a:r>
              <a:rPr lang="en-US" altLang="zh-TW" sz="4000" dirty="0">
                <a:solidFill>
                  <a:srgbClr val="FFFF00"/>
                </a:solidFill>
                <a:ea typeface="新細明體" pitchFamily="18" charset="-120"/>
              </a:rPr>
              <a:t>﹞</a:t>
            </a:r>
            <a:endParaRPr lang="en-US" altLang="en-US" sz="4000" dirty="0">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TW" altLang="en-US" dirty="0">
                <a:solidFill>
                  <a:srgbClr val="FFFF00"/>
                </a:solidFill>
                <a:ea typeface="新細明體" pitchFamily="18" charset="-120"/>
              </a:rPr>
              <a:t>四</a:t>
            </a:r>
            <a:r>
              <a:rPr lang="en-US" altLang="zh-TW" dirty="0">
                <a:solidFill>
                  <a:srgbClr val="FFFF00"/>
                </a:solidFill>
                <a:ea typeface="新細明體" pitchFamily="18" charset="-120"/>
              </a:rPr>
              <a:t>4</a:t>
            </a:r>
            <a:r>
              <a:rPr lang="zh-TW" altLang="en-US" dirty="0">
                <a:solidFill>
                  <a:srgbClr val="FFFF00"/>
                </a:solidFill>
                <a:ea typeface="新細明體" pitchFamily="18" charset="-120"/>
              </a:rPr>
              <a:t>：廿四長老 </a:t>
            </a:r>
            <a:endParaRPr lang="en-US" altLang="en-US" dirty="0">
              <a:solidFill>
                <a:srgbClr val="FFFF00"/>
              </a:solidFill>
            </a:endParaRPr>
          </a:p>
        </p:txBody>
      </p:sp>
      <p:sp>
        <p:nvSpPr>
          <p:cNvPr id="15363" name="Rectangle 3"/>
          <p:cNvSpPr>
            <a:spLocks noGrp="1" noChangeArrowheads="1"/>
          </p:cNvSpPr>
          <p:nvPr>
            <p:ph type="body" idx="1"/>
          </p:nvPr>
        </p:nvSpPr>
        <p:spPr/>
        <p:txBody>
          <a:bodyPr/>
          <a:lstStyle/>
          <a:p>
            <a:pPr>
              <a:buFontTx/>
              <a:buNone/>
            </a:pPr>
            <a:r>
              <a:rPr lang="zh-TW" altLang="en-US" sz="3600" dirty="0">
                <a:solidFill>
                  <a:srgbClr val="FFFF00"/>
                </a:solidFill>
                <a:ea typeface="新細明體" pitchFamily="18" charset="-120"/>
              </a:rPr>
              <a:t>可能是高階天使</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使者們！</a:t>
            </a:r>
            <a:r>
              <a:rPr lang="zh-TW" altLang="en-US" dirty="0">
                <a:solidFill>
                  <a:srgbClr val="FFFF00"/>
                </a:solidFill>
                <a:ea typeface="新細明體" pitchFamily="18" charset="-120"/>
              </a:rPr>
              <a:t> </a:t>
            </a:r>
          </a:p>
          <a:p>
            <a:endParaRPr lang="zh-TW" altLang="en-US" dirty="0">
              <a:solidFill>
                <a:srgbClr val="FFFF00"/>
              </a:solidFill>
              <a:ea typeface="新細明體" pitchFamily="18" charset="-120"/>
            </a:endParaRPr>
          </a:p>
          <a:p>
            <a:r>
              <a:rPr lang="zh-TW" altLang="en-US" sz="4400" dirty="0">
                <a:solidFill>
                  <a:srgbClr val="FFFF00"/>
                </a:solidFill>
                <a:ea typeface="新細明體" pitchFamily="18" charset="-120"/>
              </a:rPr>
              <a:t>五</a:t>
            </a:r>
            <a:r>
              <a:rPr lang="en-US" altLang="zh-TW" sz="4400" dirty="0">
                <a:solidFill>
                  <a:srgbClr val="FFFF00"/>
                </a:solidFill>
                <a:ea typeface="新細明體" pitchFamily="18" charset="-120"/>
              </a:rPr>
              <a:t>9~10</a:t>
            </a:r>
            <a:r>
              <a:rPr lang="zh-TW" altLang="en-US" sz="4400" dirty="0">
                <a:solidFill>
                  <a:srgbClr val="FFFF00"/>
                </a:solidFill>
                <a:ea typeface="新細明體" pitchFamily="18" charset="-120"/>
              </a:rPr>
              <a:t>把他們和教會分開</a:t>
            </a:r>
          </a:p>
          <a:p>
            <a:r>
              <a:rPr lang="zh-TW" altLang="en-US" sz="4400" dirty="0">
                <a:solidFill>
                  <a:srgbClr val="FFFF00"/>
                </a:solidFill>
                <a:ea typeface="新細明體" pitchFamily="18" charset="-120"/>
              </a:rPr>
              <a:t>七</a:t>
            </a:r>
            <a:r>
              <a:rPr lang="en-US" altLang="zh-TW" sz="4400" dirty="0">
                <a:solidFill>
                  <a:srgbClr val="FFFF00"/>
                </a:solidFill>
                <a:ea typeface="新細明體" pitchFamily="18" charset="-120"/>
              </a:rPr>
              <a:t>13</a:t>
            </a:r>
            <a:r>
              <a:rPr lang="zh-TW" altLang="en-US" sz="4400" dirty="0">
                <a:solidFill>
                  <a:srgbClr val="FFFF00"/>
                </a:solidFill>
                <a:ea typeface="新細明體" pitchFamily="18" charset="-120"/>
              </a:rPr>
              <a:t>長老之一問天上得勝者的身份</a:t>
            </a: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zh-TW" altLang="en-US" dirty="0">
                <a:solidFill>
                  <a:srgbClr val="FFFF00"/>
                </a:solidFill>
                <a:ea typeface="新細明體" pitchFamily="18" charset="-120"/>
              </a:rPr>
              <a:t>四</a:t>
            </a:r>
            <a:r>
              <a:rPr lang="en-US" altLang="zh-TW" dirty="0">
                <a:solidFill>
                  <a:srgbClr val="FFFF00"/>
                </a:solidFill>
                <a:ea typeface="新細明體" pitchFamily="18" charset="-120"/>
              </a:rPr>
              <a:t>5</a:t>
            </a:r>
          </a:p>
        </p:txBody>
      </p:sp>
      <p:sp>
        <p:nvSpPr>
          <p:cNvPr id="19459" name="Rectangle 3"/>
          <p:cNvSpPr>
            <a:spLocks noGrp="1" noChangeArrowheads="1"/>
          </p:cNvSpPr>
          <p:nvPr>
            <p:ph type="body" idx="1"/>
          </p:nvPr>
        </p:nvSpPr>
        <p:spPr/>
        <p:txBody>
          <a:bodyPr/>
          <a:lstStyle/>
          <a:p>
            <a:r>
              <a:rPr lang="zh-TW" altLang="en-US" sz="3600" dirty="0">
                <a:solidFill>
                  <a:srgbClr val="FFFF00"/>
                </a:solidFill>
                <a:ea typeface="新細明體" pitchFamily="18" charset="-120"/>
              </a:rPr>
              <a:t>閃電聲音雷轟：八</a:t>
            </a:r>
            <a:r>
              <a:rPr lang="en-US" altLang="zh-TW" sz="3600" dirty="0">
                <a:solidFill>
                  <a:srgbClr val="FFFF00"/>
                </a:solidFill>
                <a:ea typeface="新細明體" pitchFamily="18" charset="-120"/>
              </a:rPr>
              <a:t>5</a:t>
            </a:r>
            <a:r>
              <a:rPr lang="zh-TW" altLang="en-US" sz="3600" dirty="0">
                <a:solidFill>
                  <a:srgbClr val="FFFF00"/>
                </a:solidFill>
                <a:ea typeface="新細明體" pitchFamily="18" charset="-120"/>
              </a:rPr>
              <a:t>、十一</a:t>
            </a:r>
            <a:r>
              <a:rPr lang="en-US" altLang="zh-TW" sz="3600" dirty="0">
                <a:solidFill>
                  <a:srgbClr val="FFFF00"/>
                </a:solidFill>
                <a:ea typeface="新細明體" pitchFamily="18" charset="-120"/>
              </a:rPr>
              <a:t>19</a:t>
            </a:r>
            <a:r>
              <a:rPr lang="zh-TW" altLang="en-US" sz="3600" dirty="0">
                <a:solidFill>
                  <a:srgbClr val="FFFF00"/>
                </a:solidFill>
                <a:ea typeface="新細明體" pitchFamily="18" charset="-120"/>
              </a:rPr>
              <a:t>；十六</a:t>
            </a:r>
            <a:r>
              <a:rPr lang="en-US" altLang="zh-TW" sz="3600" dirty="0">
                <a:solidFill>
                  <a:srgbClr val="FFFF00"/>
                </a:solidFill>
                <a:ea typeface="新細明體" pitchFamily="18" charset="-120"/>
              </a:rPr>
              <a:t>18</a:t>
            </a:r>
          </a:p>
          <a:p>
            <a:pPr lvl="1"/>
            <a:r>
              <a:rPr lang="zh-TW" altLang="en-US" sz="3600" dirty="0">
                <a:solidFill>
                  <a:srgbClr val="FFFF00"/>
                </a:solidFill>
                <a:ea typeface="新細明體" pitchFamily="18" charset="-120"/>
              </a:rPr>
              <a:t>想起西乃山和律法的頒布</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出十九</a:t>
            </a:r>
            <a:r>
              <a:rPr lang="en-US" altLang="zh-TW" sz="3600" dirty="0">
                <a:solidFill>
                  <a:srgbClr val="FFFF00"/>
                </a:solidFill>
                <a:ea typeface="新細明體" pitchFamily="18" charset="-120"/>
              </a:rPr>
              <a:t>18﹞ </a:t>
            </a:r>
          </a:p>
          <a:p>
            <a:pPr lvl="1"/>
            <a:endParaRPr lang="zh-TW" altLang="en-US" sz="3600" dirty="0">
              <a:solidFill>
                <a:srgbClr val="FFFF00"/>
              </a:solidFill>
              <a:ea typeface="新細明體" pitchFamily="18" charset="-120"/>
            </a:endParaRPr>
          </a:p>
          <a:p>
            <a:r>
              <a:rPr lang="zh-TW" altLang="en-US" sz="3600" dirty="0">
                <a:solidFill>
                  <a:srgbClr val="FFFF00"/>
                </a:solidFill>
                <a:ea typeface="新細明體" pitchFamily="18" charset="-120"/>
              </a:rPr>
              <a:t>七燈</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火炬</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亞四</a:t>
            </a:r>
            <a:r>
              <a:rPr lang="en-US" altLang="zh-TW" sz="3600" dirty="0">
                <a:solidFill>
                  <a:srgbClr val="FFFF00"/>
                </a:solidFill>
                <a:ea typeface="新細明體" pitchFamily="18" charset="-120"/>
              </a:rPr>
              <a:t>2~3</a:t>
            </a:r>
            <a:r>
              <a:rPr lang="zh-TW" altLang="en-US" sz="3600" dirty="0">
                <a:solidFill>
                  <a:srgbClr val="FFFF00"/>
                </a:solidFill>
                <a:ea typeface="新細明體" pitchFamily="18" charset="-120"/>
              </a:rPr>
              <a:t>、</a:t>
            </a:r>
            <a:r>
              <a:rPr lang="en-US" altLang="zh-TW" sz="3600" dirty="0">
                <a:solidFill>
                  <a:srgbClr val="FFFF00"/>
                </a:solidFill>
                <a:ea typeface="新細明體" pitchFamily="18" charset="-120"/>
              </a:rPr>
              <a:t>10﹞</a:t>
            </a:r>
            <a:r>
              <a:rPr lang="zh-TW" altLang="en-US" sz="3600" dirty="0">
                <a:solidFill>
                  <a:srgbClr val="FFFF00"/>
                </a:solidFill>
                <a:ea typeface="新細明體" pitchFamily="18" charset="-120"/>
              </a:rPr>
              <a:t>，神的七靈</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賽十一</a:t>
            </a:r>
            <a:r>
              <a:rPr lang="en-US" altLang="zh-TW" sz="3600" dirty="0">
                <a:solidFill>
                  <a:srgbClr val="FFFF00"/>
                </a:solidFill>
                <a:ea typeface="新細明體" pitchFamily="18" charset="-120"/>
              </a:rPr>
              <a:t>1~2﹞ </a:t>
            </a: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563562"/>
          </a:xfrm>
        </p:spPr>
        <p:txBody>
          <a:bodyPr/>
          <a:lstStyle/>
          <a:p>
            <a:r>
              <a:rPr lang="zh-TW" altLang="en-US" sz="3600" dirty="0">
                <a:solidFill>
                  <a:srgbClr val="FFFF00"/>
                </a:solidFill>
                <a:ea typeface="新細明體" pitchFamily="18" charset="-120"/>
              </a:rPr>
              <a:t>四</a:t>
            </a:r>
            <a:r>
              <a:rPr lang="en-US" altLang="zh-TW" sz="3600" dirty="0">
                <a:solidFill>
                  <a:srgbClr val="FFFF00"/>
                </a:solidFill>
                <a:ea typeface="新細明體" pitchFamily="18" charset="-120"/>
              </a:rPr>
              <a:t>6~8</a:t>
            </a:r>
          </a:p>
        </p:txBody>
      </p:sp>
      <p:sp>
        <p:nvSpPr>
          <p:cNvPr id="21507" name="Rectangle 3"/>
          <p:cNvSpPr>
            <a:spLocks noGrp="1" noChangeArrowheads="1"/>
          </p:cNvSpPr>
          <p:nvPr>
            <p:ph type="body" idx="1"/>
          </p:nvPr>
        </p:nvSpPr>
        <p:spPr>
          <a:xfrm>
            <a:off x="457200" y="762000"/>
            <a:ext cx="8229600" cy="5791200"/>
          </a:xfrm>
        </p:spPr>
        <p:txBody>
          <a:bodyPr/>
          <a:lstStyle/>
          <a:p>
            <a:r>
              <a:rPr lang="zh-TW" altLang="en-US">
                <a:solidFill>
                  <a:srgbClr val="FFFF00"/>
                </a:solidFill>
                <a:ea typeface="新細明體" pitchFamily="18" charset="-120"/>
              </a:rPr>
              <a:t>玻璃海，反光清澈 </a:t>
            </a:r>
          </a:p>
          <a:p>
            <a:r>
              <a:rPr lang="zh-TW" altLang="en-US">
                <a:solidFill>
                  <a:srgbClr val="FFFF00"/>
                </a:solidFill>
                <a:ea typeface="新細明體" pitchFamily="18" charset="-120"/>
              </a:rPr>
              <a:t>啟示錄中天堂的描述就講成</a:t>
            </a:r>
            <a:r>
              <a:rPr lang="zh-TW" altLang="en-US" b="1">
                <a:solidFill>
                  <a:srgbClr val="FFFF00"/>
                </a:solidFill>
                <a:ea typeface="新細明體" pitchFamily="18" charset="-120"/>
              </a:rPr>
              <a:t>聖所</a:t>
            </a:r>
            <a:r>
              <a:rPr lang="en-US" altLang="zh-TW" b="1">
                <a:solidFill>
                  <a:srgbClr val="FFFF00"/>
                </a:solidFill>
                <a:ea typeface="新細明體" pitchFamily="18" charset="-120"/>
              </a:rPr>
              <a:t>/</a:t>
            </a:r>
            <a:r>
              <a:rPr lang="zh-TW" altLang="en-US" b="1">
                <a:solidFill>
                  <a:srgbClr val="FFFF00"/>
                </a:solidFill>
                <a:ea typeface="新細明體" pitchFamily="18" charset="-120"/>
              </a:rPr>
              <a:t>殿</a:t>
            </a:r>
            <a:r>
              <a:rPr lang="en-US" altLang="zh-TW">
                <a:solidFill>
                  <a:srgbClr val="FFFF00"/>
                </a:solidFill>
                <a:ea typeface="新細明體" pitchFamily="18" charset="-120"/>
              </a:rPr>
              <a:t>﹝</a:t>
            </a:r>
            <a:r>
              <a:rPr lang="zh-TW" altLang="en-US">
                <a:solidFill>
                  <a:srgbClr val="FFFF00"/>
                </a:solidFill>
                <a:ea typeface="新細明體" pitchFamily="18" charset="-120"/>
              </a:rPr>
              <a:t>七</a:t>
            </a:r>
            <a:r>
              <a:rPr lang="en-US" altLang="zh-TW">
                <a:solidFill>
                  <a:srgbClr val="FFFF00"/>
                </a:solidFill>
                <a:ea typeface="新細明體" pitchFamily="18" charset="-120"/>
              </a:rPr>
              <a:t>15</a:t>
            </a:r>
            <a:r>
              <a:rPr lang="zh-TW" altLang="en-US">
                <a:solidFill>
                  <a:srgbClr val="FFFF00"/>
                </a:solidFill>
                <a:ea typeface="新細明體" pitchFamily="18" charset="-120"/>
              </a:rPr>
              <a:t>，十一</a:t>
            </a:r>
            <a:r>
              <a:rPr lang="en-US" altLang="zh-TW">
                <a:solidFill>
                  <a:srgbClr val="FFFF00"/>
                </a:solidFill>
                <a:ea typeface="新細明體" pitchFamily="18" charset="-120"/>
              </a:rPr>
              <a:t>19</a:t>
            </a:r>
            <a:r>
              <a:rPr lang="zh-TW" altLang="en-US">
                <a:solidFill>
                  <a:srgbClr val="FFFF00"/>
                </a:solidFill>
                <a:ea typeface="新細明體" pitchFamily="18" charset="-120"/>
              </a:rPr>
              <a:t>，十四</a:t>
            </a:r>
            <a:r>
              <a:rPr lang="en-US" altLang="zh-TW">
                <a:solidFill>
                  <a:srgbClr val="FFFF00"/>
                </a:solidFill>
                <a:ea typeface="新細明體" pitchFamily="18" charset="-120"/>
              </a:rPr>
              <a:t>15</a:t>
            </a:r>
            <a:r>
              <a:rPr lang="zh-TW" altLang="en-US">
                <a:solidFill>
                  <a:srgbClr val="FFFF00"/>
                </a:solidFill>
                <a:ea typeface="新細明體" pitchFamily="18" charset="-120"/>
              </a:rPr>
              <a:t>、</a:t>
            </a:r>
            <a:r>
              <a:rPr lang="en-US" altLang="zh-TW">
                <a:solidFill>
                  <a:srgbClr val="FFFF00"/>
                </a:solidFill>
                <a:ea typeface="新細明體" pitchFamily="18" charset="-120"/>
              </a:rPr>
              <a:t>17</a:t>
            </a:r>
            <a:r>
              <a:rPr lang="zh-TW" altLang="en-US">
                <a:solidFill>
                  <a:srgbClr val="FFFF00"/>
                </a:solidFill>
                <a:ea typeface="新細明體" pitchFamily="18" charset="-120"/>
              </a:rPr>
              <a:t>，十五</a:t>
            </a:r>
            <a:r>
              <a:rPr lang="en-US" altLang="zh-TW">
                <a:solidFill>
                  <a:srgbClr val="FFFF00"/>
                </a:solidFill>
                <a:ea typeface="新細明體" pitchFamily="18" charset="-120"/>
              </a:rPr>
              <a:t>5~</a:t>
            </a:r>
            <a:r>
              <a:rPr lang="zh-TW" altLang="en-US">
                <a:solidFill>
                  <a:srgbClr val="FFFF00"/>
                </a:solidFill>
                <a:ea typeface="新細明體" pitchFamily="18" charset="-120"/>
              </a:rPr>
              <a:t>十六</a:t>
            </a:r>
            <a:r>
              <a:rPr lang="en-US" altLang="zh-TW">
                <a:solidFill>
                  <a:srgbClr val="FFFF00"/>
                </a:solidFill>
                <a:ea typeface="新細明體" pitchFamily="18" charset="-120"/>
              </a:rPr>
              <a:t>1</a:t>
            </a:r>
            <a:r>
              <a:rPr lang="zh-TW" altLang="en-US">
                <a:solidFill>
                  <a:srgbClr val="FFFF00"/>
                </a:solidFill>
                <a:ea typeface="新細明體" pitchFamily="18" charset="-120"/>
              </a:rPr>
              <a:t>，十六</a:t>
            </a:r>
            <a:r>
              <a:rPr lang="en-US" altLang="zh-TW">
                <a:solidFill>
                  <a:srgbClr val="FFFF00"/>
                </a:solidFill>
                <a:ea typeface="新細明體" pitchFamily="18" charset="-120"/>
              </a:rPr>
              <a:t>17﹞</a:t>
            </a:r>
          </a:p>
          <a:p>
            <a:r>
              <a:rPr lang="zh-TW" altLang="en-US">
                <a:solidFill>
                  <a:srgbClr val="FFFF00"/>
                </a:solidFill>
                <a:ea typeface="新細明體" pitchFamily="18" charset="-120"/>
              </a:rPr>
              <a:t>這裡象徵它們的潔淨 ，因為不潔淨不能前來</a:t>
            </a:r>
            <a:r>
              <a:rPr lang="en-US" altLang="zh-TW">
                <a:solidFill>
                  <a:srgbClr val="FFFF00"/>
                </a:solidFill>
                <a:ea typeface="新細明體" pitchFamily="18" charset="-120"/>
              </a:rPr>
              <a:t>﹝</a:t>
            </a:r>
            <a:r>
              <a:rPr lang="zh-TW" altLang="en-US">
                <a:solidFill>
                  <a:srgbClr val="FFFF00"/>
                </a:solidFill>
                <a:ea typeface="新細明體" pitchFamily="18" charset="-120"/>
              </a:rPr>
              <a:t>廿一</a:t>
            </a:r>
            <a:r>
              <a:rPr lang="en-US" altLang="zh-TW">
                <a:solidFill>
                  <a:srgbClr val="FFFF00"/>
                </a:solidFill>
                <a:ea typeface="新細明體" pitchFamily="18" charset="-120"/>
              </a:rPr>
              <a:t>27﹞</a:t>
            </a:r>
          </a:p>
          <a:p>
            <a:r>
              <a:rPr lang="zh-TW" altLang="en-US">
                <a:solidFill>
                  <a:srgbClr val="FFFF00"/>
                </a:solidFill>
                <a:ea typeface="新細明體" pitchFamily="18" charset="-120"/>
              </a:rPr>
              <a:t>四活物：代表整個受造界</a:t>
            </a:r>
            <a:r>
              <a:rPr lang="en-US" altLang="zh-TW">
                <a:solidFill>
                  <a:srgbClr val="FFFF00"/>
                </a:solidFill>
                <a:ea typeface="新細明體" pitchFamily="18" charset="-120"/>
              </a:rPr>
              <a:t>﹝</a:t>
            </a:r>
            <a:r>
              <a:rPr lang="zh-TW" altLang="en-US">
                <a:solidFill>
                  <a:srgbClr val="FFFF00"/>
                </a:solidFill>
                <a:ea typeface="新細明體" pitchFamily="18" charset="-120"/>
              </a:rPr>
              <a:t>獅子</a:t>
            </a:r>
            <a:r>
              <a:rPr lang="en-US" altLang="zh-TW">
                <a:solidFill>
                  <a:srgbClr val="FFFF00"/>
                </a:solidFill>
                <a:ea typeface="新細明體" pitchFamily="18" charset="-120"/>
              </a:rPr>
              <a:t>—</a:t>
            </a:r>
            <a:r>
              <a:rPr lang="zh-TW" altLang="en-US">
                <a:solidFill>
                  <a:srgbClr val="FFFF00"/>
                </a:solidFill>
                <a:ea typeface="新細明體" pitchFamily="18" charset="-120"/>
              </a:rPr>
              <a:t>高貴</a:t>
            </a:r>
            <a:r>
              <a:rPr lang="en-US" altLang="zh-TW">
                <a:solidFill>
                  <a:srgbClr val="FFFF00"/>
                </a:solidFill>
                <a:ea typeface="新細明體" pitchFamily="18" charset="-120"/>
              </a:rPr>
              <a:t>, </a:t>
            </a:r>
            <a:r>
              <a:rPr lang="zh-TW" altLang="en-US">
                <a:solidFill>
                  <a:srgbClr val="FFFF00"/>
                </a:solidFill>
                <a:ea typeface="新細明體" pitchFamily="18" charset="-120"/>
              </a:rPr>
              <a:t>牛</a:t>
            </a:r>
            <a:r>
              <a:rPr lang="en-US" altLang="zh-TW">
                <a:solidFill>
                  <a:srgbClr val="FFFF00"/>
                </a:solidFill>
                <a:ea typeface="新細明體" pitchFamily="18" charset="-120"/>
              </a:rPr>
              <a:t>—</a:t>
            </a:r>
            <a:r>
              <a:rPr lang="zh-TW" altLang="en-US">
                <a:solidFill>
                  <a:srgbClr val="FFFF00"/>
                </a:solidFill>
                <a:ea typeface="新細明體" pitchFamily="18" charset="-120"/>
              </a:rPr>
              <a:t>強壯</a:t>
            </a:r>
            <a:r>
              <a:rPr lang="en-US" altLang="zh-TW">
                <a:solidFill>
                  <a:srgbClr val="FFFF00"/>
                </a:solidFill>
                <a:ea typeface="新細明體" pitchFamily="18" charset="-120"/>
              </a:rPr>
              <a:t>, </a:t>
            </a:r>
            <a:r>
              <a:rPr lang="zh-TW" altLang="en-US">
                <a:solidFill>
                  <a:srgbClr val="FFFF00"/>
                </a:solidFill>
                <a:ea typeface="新細明體" pitchFamily="18" charset="-120"/>
              </a:rPr>
              <a:t>鷹</a:t>
            </a:r>
            <a:r>
              <a:rPr lang="en-US" altLang="zh-TW">
                <a:solidFill>
                  <a:srgbClr val="FFFF00"/>
                </a:solidFill>
                <a:ea typeface="新細明體" pitchFamily="18" charset="-120"/>
              </a:rPr>
              <a:t>—</a:t>
            </a:r>
            <a:r>
              <a:rPr lang="zh-TW" altLang="en-US">
                <a:solidFill>
                  <a:srgbClr val="FFFF00"/>
                </a:solidFill>
                <a:ea typeface="新細明體" pitchFamily="18" charset="-120"/>
              </a:rPr>
              <a:t>快速</a:t>
            </a:r>
            <a:r>
              <a:rPr lang="en-US" altLang="zh-TW">
                <a:solidFill>
                  <a:srgbClr val="FFFF00"/>
                </a:solidFill>
                <a:ea typeface="新細明體" pitchFamily="18" charset="-120"/>
              </a:rPr>
              <a:t>, </a:t>
            </a:r>
            <a:r>
              <a:rPr lang="zh-TW" altLang="en-US">
                <a:solidFill>
                  <a:srgbClr val="FFFF00"/>
                </a:solidFill>
                <a:ea typeface="新細明體" pitchFamily="18" charset="-120"/>
              </a:rPr>
              <a:t>人</a:t>
            </a:r>
            <a:r>
              <a:rPr lang="en-US" altLang="zh-TW">
                <a:solidFill>
                  <a:srgbClr val="FFFF00"/>
                </a:solidFill>
                <a:ea typeface="新細明體" pitchFamily="18" charset="-120"/>
              </a:rPr>
              <a:t>—</a:t>
            </a:r>
            <a:r>
              <a:rPr lang="zh-TW" altLang="en-US">
                <a:solidFill>
                  <a:srgbClr val="FFFF00"/>
                </a:solidFill>
                <a:ea typeface="新細明體" pitchFamily="18" charset="-120"/>
              </a:rPr>
              <a:t>智慧</a:t>
            </a:r>
            <a:r>
              <a:rPr lang="en-US" altLang="zh-TW">
                <a:solidFill>
                  <a:srgbClr val="FFFF00"/>
                </a:solidFill>
                <a:ea typeface="新細明體" pitchFamily="18" charset="-120"/>
              </a:rPr>
              <a:t>﹞</a:t>
            </a:r>
            <a:r>
              <a:rPr lang="zh-TW" altLang="en-US">
                <a:solidFill>
                  <a:srgbClr val="FFFF00"/>
                </a:solidFill>
                <a:ea typeface="新細明體" pitchFamily="18" charset="-120"/>
              </a:rPr>
              <a:t>，整個受造界的被贖</a:t>
            </a:r>
            <a:r>
              <a:rPr lang="en-US" altLang="zh-TW">
                <a:solidFill>
                  <a:srgbClr val="FFFF00"/>
                </a:solidFill>
                <a:ea typeface="新細明體" pitchFamily="18" charset="-120"/>
              </a:rPr>
              <a:t>/</a:t>
            </a:r>
            <a:r>
              <a:rPr lang="zh-TW" altLang="en-US">
                <a:solidFill>
                  <a:srgbClr val="FFFF00"/>
                </a:solidFill>
                <a:ea typeface="新細明體" pitchFamily="18" charset="-120"/>
              </a:rPr>
              <a:t>更新</a:t>
            </a:r>
          </a:p>
          <a:p>
            <a:r>
              <a:rPr lang="zh-TW" altLang="en-US">
                <a:solidFill>
                  <a:srgbClr val="FFFF00"/>
                </a:solidFill>
                <a:ea typeface="新細明體" pitchFamily="18" charset="-120"/>
              </a:rPr>
              <a:t>背景與</a:t>
            </a:r>
            <a:r>
              <a:rPr lang="zh-TW" altLang="en-US" b="1">
                <a:solidFill>
                  <a:srgbClr val="FFFF00"/>
                </a:solidFill>
                <a:ea typeface="新細明體" pitchFamily="18" charset="-120"/>
              </a:rPr>
              <a:t>以賽亞六章</a:t>
            </a:r>
            <a:r>
              <a:rPr lang="zh-TW" altLang="en-US">
                <a:solidFill>
                  <a:srgbClr val="FFFF00"/>
                </a:solidFill>
                <a:ea typeface="新細明體" pitchFamily="18" charset="-120"/>
              </a:rPr>
              <a:t>和</a:t>
            </a:r>
            <a:r>
              <a:rPr lang="zh-TW" altLang="en-US" b="1">
                <a:solidFill>
                  <a:srgbClr val="FFFF00"/>
                </a:solidFill>
                <a:ea typeface="新細明體" pitchFamily="18" charset="-120"/>
              </a:rPr>
              <a:t>以西結一章</a:t>
            </a:r>
            <a:r>
              <a:rPr lang="zh-TW" altLang="en-US">
                <a:solidFill>
                  <a:srgbClr val="FFFF00"/>
                </a:solidFill>
                <a:ea typeface="新細明體" pitchFamily="18" charset="-120"/>
              </a:rPr>
              <a:t>類似，但不完全相同</a:t>
            </a:r>
          </a:p>
        </p:txBody>
      </p:sp>
      <p:sp>
        <p:nvSpPr>
          <p:cNvPr id="2" name="Slide Number Placeholder 1"/>
          <p:cNvSpPr>
            <a:spLocks noGrp="1"/>
          </p:cNvSpPr>
          <p:nvPr>
            <p:ph type="sldNum" sz="quarter" idx="12"/>
          </p:nvPr>
        </p:nvSpPr>
        <p:spPr/>
        <p:txBody>
          <a:bodyPr/>
          <a:lstStyle/>
          <a:p>
            <a:fld id="{EF23E723-F035-4A59-813B-7BA2AD7574D8}" type="slidenum">
              <a:rPr lang="en-US" altLang="en-US" smtClean="0"/>
              <a:pPr/>
              <a:t>9</a:t>
            </a:fld>
            <a:endParaRPr lang="en-US" alt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1868</Words>
  <Application>Microsoft Office PowerPoint</Application>
  <PresentationFormat>On-screen Show (4:3)</PresentationFormat>
  <Paragraphs>169</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啟示錄精要</vt:lpstr>
      <vt:lpstr>敬拜是啟示錄的重要主題： </vt:lpstr>
      <vt:lpstr>啟示錄第四、五章的基本結構與要素平行於但以理書第七章9~28節 </vt:lpstr>
      <vt:lpstr>啟示錄第四章﹝天上的敬拜﹞</vt:lpstr>
      <vt:lpstr>約翰看見什麼？ </vt:lpstr>
      <vt:lpstr>四3：寶石</vt:lpstr>
      <vt:lpstr>四4：廿四長老 </vt:lpstr>
      <vt:lpstr>四5</vt:lpstr>
      <vt:lpstr>四6~8</vt:lpstr>
      <vt:lpstr>天上敬拜：</vt:lpstr>
      <vt:lpstr>四11 </vt:lpstr>
      <vt:lpstr>敬拜</vt:lpstr>
      <vt:lpstr>啟示錄第五章﹝得勝的羔羊展開書卷﹞ </vt:lpstr>
      <vt:lpstr>誰能解開 ？</vt:lpstr>
      <vt:lpstr>羔羊配展開書卷，因為：</vt:lpstr>
      <vt:lpstr>神在西乃山對以色列人的應許應驗了！！</vt:lpstr>
      <vt:lpstr>五6：寶座中間站著─中保；祂為我們建立國度﹝五10﹞ </vt:lpstr>
      <vt:lpstr>中保的雙重性：</vt:lpstr>
      <vt:lpstr>天上充滿了對神和羔羊的敬拜：</vt:lpstr>
      <vt:lpstr>唱新歌</vt:lpstr>
      <vt:lpstr>PowerPoint Presentation</vt:lpstr>
      <vt:lpstr>PowerPoint Presentation</vt:lpstr>
    </vt:vector>
  </TitlesOfParts>
  <Company> STEMI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syou</dc:creator>
  <cp:lastModifiedBy> Pei Tsai</cp:lastModifiedBy>
  <cp:revision>13</cp:revision>
  <cp:lastPrinted>2015-02-24T01:51:33Z</cp:lastPrinted>
  <dcterms:created xsi:type="dcterms:W3CDTF">2011-12-09T03:32:41Z</dcterms:created>
  <dcterms:modified xsi:type="dcterms:W3CDTF">2015-02-24T02:00:16Z</dcterms:modified>
</cp:coreProperties>
</file>