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7" r:id="rId2"/>
    <p:sldId id="291" r:id="rId3"/>
    <p:sldId id="292" r:id="rId4"/>
    <p:sldId id="281" r:id="rId5"/>
    <p:sldId id="259" r:id="rId6"/>
    <p:sldId id="260" r:id="rId7"/>
    <p:sldId id="261" r:id="rId8"/>
    <p:sldId id="278" r:id="rId9"/>
    <p:sldId id="263" r:id="rId10"/>
    <p:sldId id="262" r:id="rId11"/>
    <p:sldId id="284" r:id="rId12"/>
    <p:sldId id="285" r:id="rId13"/>
    <p:sldId id="286" r:id="rId14"/>
    <p:sldId id="287" r:id="rId15"/>
    <p:sldId id="288" r:id="rId16"/>
    <p:sldId id="289" r:id="rId17"/>
    <p:sldId id="290" r:id="rId18"/>
    <p:sldId id="264" r:id="rId19"/>
    <p:sldId id="283" r:id="rId20"/>
    <p:sldId id="265" r:id="rId21"/>
    <p:sldId id="266" r:id="rId22"/>
    <p:sldId id="294" r:id="rId23"/>
    <p:sldId id="267" r:id="rId24"/>
    <p:sldId id="268" r:id="rId25"/>
    <p:sldId id="280" r:id="rId26"/>
    <p:sldId id="269" r:id="rId27"/>
  </p:sldIdLst>
  <p:sldSz cx="9144000" cy="6858000" type="screen4x3"/>
  <p:notesSz cx="9290050" cy="7004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0000"/>
    <a:srgbClr val="FF006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96" autoAdjust="0"/>
  </p:normalViewPr>
  <p:slideViewPr>
    <p:cSldViewPr>
      <p:cViewPr varScale="1">
        <p:scale>
          <a:sx n="64" d="100"/>
          <a:sy n="64" d="100"/>
        </p:scale>
        <p:origin x="-5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a:defRPr sz="1200"/>
            </a:lvl1pPr>
          </a:lstStyle>
          <a:p>
            <a:endParaRPr lang="en-US" altLang="en-US"/>
          </a:p>
        </p:txBody>
      </p:sp>
      <p:sp>
        <p:nvSpPr>
          <p:cNvPr id="48131" name="Rectangle 3"/>
          <p:cNvSpPr>
            <a:spLocks noGrp="1" noChangeArrowheads="1"/>
          </p:cNvSpPr>
          <p:nvPr>
            <p:ph type="dt" sz="quarter" idx="1"/>
          </p:nvPr>
        </p:nvSpPr>
        <p:spPr bwMode="auto">
          <a:xfrm>
            <a:off x="5261976" y="0"/>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a:defRPr sz="1200"/>
            </a:lvl1pPr>
          </a:lstStyle>
          <a:p>
            <a:endParaRPr lang="en-US" altLang="en-US"/>
          </a:p>
        </p:txBody>
      </p:sp>
      <p:sp>
        <p:nvSpPr>
          <p:cNvPr id="48132" name="Rectangle 4"/>
          <p:cNvSpPr>
            <a:spLocks noGrp="1" noChangeArrowheads="1"/>
          </p:cNvSpPr>
          <p:nvPr>
            <p:ph type="ftr" sz="quarter" idx="2"/>
          </p:nvPr>
        </p:nvSpPr>
        <p:spPr bwMode="auto">
          <a:xfrm>
            <a:off x="0" y="6652172"/>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a:defRPr sz="1200"/>
            </a:lvl1pPr>
          </a:lstStyle>
          <a:p>
            <a:endParaRPr lang="en-US" altLang="en-US"/>
          </a:p>
        </p:txBody>
      </p:sp>
      <p:sp>
        <p:nvSpPr>
          <p:cNvPr id="48133" name="Rectangle 5"/>
          <p:cNvSpPr>
            <a:spLocks noGrp="1" noChangeArrowheads="1"/>
          </p:cNvSpPr>
          <p:nvPr>
            <p:ph type="sldNum" sz="quarter" idx="3"/>
          </p:nvPr>
        </p:nvSpPr>
        <p:spPr bwMode="auto">
          <a:xfrm>
            <a:off x="5261976" y="6652172"/>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a:defRPr sz="1200"/>
            </a:lvl1pPr>
          </a:lstStyle>
          <a:p>
            <a:fld id="{96F9E29F-C6ED-4398-81FD-E2AD99576C6A}" type="slidenum">
              <a:rPr lang="en-US" altLang="en-US"/>
              <a:pPr/>
              <a:t>‹#›</a:t>
            </a:fld>
            <a:endParaRPr lang="en-US" altLang="en-US"/>
          </a:p>
        </p:txBody>
      </p:sp>
    </p:spTree>
    <p:extLst>
      <p:ext uri="{BB962C8B-B14F-4D97-AF65-F5344CB8AC3E}">
        <p14:creationId xmlns:p14="http://schemas.microsoft.com/office/powerpoint/2010/main" val="2105497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a:defRPr sz="1200"/>
            </a:lvl1pPr>
          </a:lstStyle>
          <a:p>
            <a:endParaRPr lang="en-US" altLang="en-US"/>
          </a:p>
        </p:txBody>
      </p:sp>
      <p:sp>
        <p:nvSpPr>
          <p:cNvPr id="3075" name="Rectangle 3"/>
          <p:cNvSpPr>
            <a:spLocks noGrp="1" noChangeArrowheads="1"/>
          </p:cNvSpPr>
          <p:nvPr>
            <p:ph type="dt" idx="1"/>
          </p:nvPr>
        </p:nvSpPr>
        <p:spPr bwMode="auto">
          <a:xfrm>
            <a:off x="5261976" y="0"/>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2894013" y="525463"/>
            <a:ext cx="3500437" cy="26257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28585" y="3327283"/>
            <a:ext cx="7432882" cy="315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6652172"/>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a:defRPr sz="1200"/>
            </a:lvl1pPr>
          </a:lstStyle>
          <a:p>
            <a:endParaRPr lang="en-US" altLang="en-US"/>
          </a:p>
        </p:txBody>
      </p:sp>
      <p:sp>
        <p:nvSpPr>
          <p:cNvPr id="3079" name="Rectangle 7"/>
          <p:cNvSpPr>
            <a:spLocks noGrp="1" noChangeArrowheads="1"/>
          </p:cNvSpPr>
          <p:nvPr>
            <p:ph type="sldNum" sz="quarter" idx="5"/>
          </p:nvPr>
        </p:nvSpPr>
        <p:spPr bwMode="auto">
          <a:xfrm>
            <a:off x="5261976" y="6652172"/>
            <a:ext cx="4025969" cy="35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a:defRPr sz="1200"/>
            </a:lvl1pPr>
          </a:lstStyle>
          <a:p>
            <a:fld id="{66AC7FDC-B241-4BCD-A137-146C7671CCE9}" type="slidenum">
              <a:rPr lang="en-US" altLang="en-US"/>
              <a:pPr/>
              <a:t>‹#›</a:t>
            </a:fld>
            <a:endParaRPr lang="en-US" altLang="en-US"/>
          </a:p>
        </p:txBody>
      </p:sp>
    </p:spTree>
    <p:extLst>
      <p:ext uri="{BB962C8B-B14F-4D97-AF65-F5344CB8AC3E}">
        <p14:creationId xmlns:p14="http://schemas.microsoft.com/office/powerpoint/2010/main" val="21092401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71C29-F335-4A2B-B6FE-8B19816CDF4C}" type="slidenum">
              <a:rPr lang="en-US" altLang="en-US"/>
              <a:pPr/>
              <a:t>1</a:t>
            </a:fld>
            <a:endParaRPr lang="en-US" alt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69402A-79CC-4326-BD50-4E295C62C49E}" type="slidenum">
              <a:rPr lang="en-US" altLang="en-US"/>
              <a:pPr/>
              <a:t>10</a:t>
            </a:fld>
            <a:endParaRPr lang="en-US" alt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624A6-62AD-49DA-95A1-F821742C73CB}" type="slidenum">
              <a:rPr lang="en-US" altLang="en-US"/>
              <a:pPr/>
              <a:t>11</a:t>
            </a:fld>
            <a:endParaRPr lang="en-US" alt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7708F1-1E32-475A-A498-C9F279166818}" type="slidenum">
              <a:rPr lang="en-US" altLang="en-US"/>
              <a:pPr/>
              <a:t>12</a:t>
            </a:fld>
            <a:endParaRPr lang="en-US" alt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86E1D2-DEEF-4C6A-A085-B6B19D2EDF27}" type="slidenum">
              <a:rPr lang="en-US" altLang="en-US"/>
              <a:pPr/>
              <a:t>13</a:t>
            </a:fld>
            <a:endParaRPr lang="en-US" alt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F5EDAD-E9C5-404B-A1CA-DA2C6FCE1B73}" type="slidenum">
              <a:rPr lang="en-US" altLang="en-US"/>
              <a:pPr/>
              <a:t>14</a:t>
            </a:fld>
            <a:endParaRPr lang="en-US" alt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FCFBAF-B98E-428A-AD94-4D823EB5FA8D}" type="slidenum">
              <a:rPr lang="en-US" altLang="en-US"/>
              <a:pPr/>
              <a:t>15</a:t>
            </a:fld>
            <a:endParaRPr lang="en-US" alt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241B1-81D0-4AA0-8FB2-0FBEE5378E35}" type="slidenum">
              <a:rPr lang="en-US" altLang="en-US"/>
              <a:pPr/>
              <a:t>16</a:t>
            </a:fld>
            <a:endParaRPr lang="en-US" alt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D9341A-C083-41E0-823E-74A825D35706}" type="slidenum">
              <a:rPr lang="en-US" altLang="en-US"/>
              <a:pPr/>
              <a:t>17</a:t>
            </a:fld>
            <a:endParaRPr lang="en-US" alt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A27EFF-492F-4B3F-9251-E5D61B96117C}" type="slidenum">
              <a:rPr lang="en-US" altLang="en-US"/>
              <a:pPr/>
              <a:t>18</a:t>
            </a:fld>
            <a:endParaRPr lang="en-US" alt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35281B-CC71-4126-8836-8128E4D789AF}" type="slidenum">
              <a:rPr lang="en-US" altLang="en-US"/>
              <a:pPr/>
              <a:t>19</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8649D-867E-493C-A04E-789D49FFAD3A}" type="slidenum">
              <a:rPr lang="en-US" altLang="en-US"/>
              <a:pPr/>
              <a:t>2</a:t>
            </a:fld>
            <a:endParaRPr lang="en-US" alt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C316DE-1CCB-4074-BFEE-373DAA154EA4}" type="slidenum">
              <a:rPr lang="en-US" altLang="en-US"/>
              <a:pPr/>
              <a:t>20</a:t>
            </a:fld>
            <a:endParaRPr lang="en-US" alt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E09AB7-39B5-46DA-9EF3-C9E1E55E5C7C}" type="slidenum">
              <a:rPr lang="en-US" altLang="en-US"/>
              <a:pPr/>
              <a:t>21</a:t>
            </a:fld>
            <a:endParaRPr lang="en-US"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A14C89-32A8-4D88-AC99-441758FC29E4}" type="slidenum">
              <a:rPr lang="en-US" altLang="en-US"/>
              <a:pPr/>
              <a:t>22</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6C1A8-DE5A-405A-9902-3CFC9FB5BE1A}" type="slidenum">
              <a:rPr lang="en-US" altLang="en-US"/>
              <a:pPr/>
              <a:t>23</a:t>
            </a:fld>
            <a:endParaRPr lang="en-US"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BB008A-CAC7-499A-A945-15E7D15E021B}" type="slidenum">
              <a:rPr lang="en-US" altLang="en-US"/>
              <a:pPr/>
              <a:t>24</a:t>
            </a:fld>
            <a:endParaRPr lang="en-US" alt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F3697-A7CE-4F5C-9764-7889C22858A4}" type="slidenum">
              <a:rPr lang="en-US" altLang="en-US"/>
              <a:pPr/>
              <a:t>25</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760E2-C3BC-41CF-A0BE-1F2C420D4DB9}" type="slidenum">
              <a:rPr lang="en-US" altLang="en-US"/>
              <a:pPr/>
              <a:t>26</a:t>
            </a:fld>
            <a:endParaRPr lang="en-US" alt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D33A11-0A34-4C49-9213-F5BE22C9E504}" type="slidenum">
              <a:rPr lang="en-US" altLang="en-US"/>
              <a:pPr/>
              <a:t>3</a:t>
            </a:fld>
            <a:endParaRPr lang="en-US" alt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CA0A19-55BC-46DF-92A0-5AFA8856E054}" type="slidenum">
              <a:rPr lang="en-US" altLang="en-US"/>
              <a:pPr/>
              <a:t>4</a:t>
            </a:fld>
            <a:endParaRPr lang="en-US" alt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F7BE3-EA4E-4CD7-B513-9C4E1EE40C04}" type="slidenum">
              <a:rPr lang="en-US" altLang="en-US"/>
              <a:pPr/>
              <a:t>5</a:t>
            </a:fld>
            <a:endParaRPr lang="en-US" alt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068FF1-F3F4-41B4-871A-13E5BA06EAAB}" type="slidenum">
              <a:rPr lang="en-US" altLang="en-US"/>
              <a:pPr/>
              <a:t>6</a:t>
            </a:fld>
            <a:endParaRPr lang="en-U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69E4ED-0FE4-4922-B6BF-FCB8F01E335E}" type="slidenum">
              <a:rPr lang="en-US" altLang="en-US"/>
              <a:pPr/>
              <a:t>7</a:t>
            </a:fld>
            <a:endParaRPr lang="en-US" alt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6AF534-B1BF-4169-9573-DCC7386E319E}" type="slidenum">
              <a:rPr lang="en-US" altLang="en-US"/>
              <a:pPr/>
              <a:t>8</a:t>
            </a:fld>
            <a:endParaRPr lang="en-US" alt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4FCCD5-F926-4753-BDA5-A150C1DBECF6}" type="slidenum">
              <a:rPr lang="en-US" altLang="en-US"/>
              <a:pPr/>
              <a:t>9</a:t>
            </a:fld>
            <a:endParaRPr lang="en-US" alt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F9952D-CD0F-452F-9B52-C3A82F02D7CD}" type="slidenum">
              <a:rPr lang="en-US" altLang="en-US"/>
              <a:pPr/>
              <a:t>‹#›</a:t>
            </a:fld>
            <a:endParaRPr lang="en-US" altLang="en-US"/>
          </a:p>
        </p:txBody>
      </p:sp>
    </p:spTree>
    <p:extLst>
      <p:ext uri="{BB962C8B-B14F-4D97-AF65-F5344CB8AC3E}">
        <p14:creationId xmlns:p14="http://schemas.microsoft.com/office/powerpoint/2010/main" val="297343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61B7492-8AF0-49C8-B20B-59D46F51EB27}" type="slidenum">
              <a:rPr lang="en-US" altLang="en-US"/>
              <a:pPr/>
              <a:t>‹#›</a:t>
            </a:fld>
            <a:endParaRPr lang="en-US" altLang="en-US"/>
          </a:p>
        </p:txBody>
      </p:sp>
    </p:spTree>
    <p:extLst>
      <p:ext uri="{BB962C8B-B14F-4D97-AF65-F5344CB8AC3E}">
        <p14:creationId xmlns:p14="http://schemas.microsoft.com/office/powerpoint/2010/main" val="33338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F92D777-054C-44E9-B3DF-1A4580F1B104}" type="slidenum">
              <a:rPr lang="en-US" altLang="en-US"/>
              <a:pPr/>
              <a:t>‹#›</a:t>
            </a:fld>
            <a:endParaRPr lang="en-US" altLang="en-US"/>
          </a:p>
        </p:txBody>
      </p:sp>
    </p:spTree>
    <p:extLst>
      <p:ext uri="{BB962C8B-B14F-4D97-AF65-F5344CB8AC3E}">
        <p14:creationId xmlns:p14="http://schemas.microsoft.com/office/powerpoint/2010/main" val="1051322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AAFB86AC-7BAF-46F6-85D3-9C7B703F217D}" type="slidenum">
              <a:rPr lang="en-US" altLang="en-US"/>
              <a:pPr/>
              <a:t>‹#›</a:t>
            </a:fld>
            <a:endParaRPr lang="en-US" altLang="en-US"/>
          </a:p>
        </p:txBody>
      </p:sp>
    </p:spTree>
    <p:extLst>
      <p:ext uri="{BB962C8B-B14F-4D97-AF65-F5344CB8AC3E}">
        <p14:creationId xmlns:p14="http://schemas.microsoft.com/office/powerpoint/2010/main" val="73735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703D231-6C58-433D-9832-DA7EE86704A7}" type="slidenum">
              <a:rPr lang="en-US" altLang="en-US"/>
              <a:pPr/>
              <a:t>‹#›</a:t>
            </a:fld>
            <a:endParaRPr lang="en-US" altLang="en-US"/>
          </a:p>
        </p:txBody>
      </p:sp>
    </p:spTree>
    <p:extLst>
      <p:ext uri="{BB962C8B-B14F-4D97-AF65-F5344CB8AC3E}">
        <p14:creationId xmlns:p14="http://schemas.microsoft.com/office/powerpoint/2010/main" val="100867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F1CEAF9-80D7-40D0-9D44-3E1AD5988EFA}" type="slidenum">
              <a:rPr lang="en-US" altLang="en-US"/>
              <a:pPr/>
              <a:t>‹#›</a:t>
            </a:fld>
            <a:endParaRPr lang="en-US" altLang="en-US"/>
          </a:p>
        </p:txBody>
      </p:sp>
    </p:spTree>
    <p:extLst>
      <p:ext uri="{BB962C8B-B14F-4D97-AF65-F5344CB8AC3E}">
        <p14:creationId xmlns:p14="http://schemas.microsoft.com/office/powerpoint/2010/main" val="174545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C780691-2318-4A49-AC46-6949DECEA72D}" type="slidenum">
              <a:rPr lang="en-US" altLang="en-US"/>
              <a:pPr/>
              <a:t>‹#›</a:t>
            </a:fld>
            <a:endParaRPr lang="en-US" altLang="en-US"/>
          </a:p>
        </p:txBody>
      </p:sp>
    </p:spTree>
    <p:extLst>
      <p:ext uri="{BB962C8B-B14F-4D97-AF65-F5344CB8AC3E}">
        <p14:creationId xmlns:p14="http://schemas.microsoft.com/office/powerpoint/2010/main" val="96073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A62FD95-C761-4F28-B50F-0510B20BC9A8}" type="slidenum">
              <a:rPr lang="en-US" altLang="en-US"/>
              <a:pPr/>
              <a:t>‹#›</a:t>
            </a:fld>
            <a:endParaRPr lang="en-US" altLang="en-US"/>
          </a:p>
        </p:txBody>
      </p:sp>
    </p:spTree>
    <p:extLst>
      <p:ext uri="{BB962C8B-B14F-4D97-AF65-F5344CB8AC3E}">
        <p14:creationId xmlns:p14="http://schemas.microsoft.com/office/powerpoint/2010/main" val="328959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1641114-9ADB-4A3D-949C-0E5B595E4AD5}" type="slidenum">
              <a:rPr lang="en-US" altLang="en-US"/>
              <a:pPr/>
              <a:t>‹#›</a:t>
            </a:fld>
            <a:endParaRPr lang="en-US" altLang="en-US"/>
          </a:p>
        </p:txBody>
      </p:sp>
    </p:spTree>
    <p:extLst>
      <p:ext uri="{BB962C8B-B14F-4D97-AF65-F5344CB8AC3E}">
        <p14:creationId xmlns:p14="http://schemas.microsoft.com/office/powerpoint/2010/main" val="386164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E486C06-290C-47C6-A656-6A0CE48FB2CE}" type="slidenum">
              <a:rPr lang="en-US" altLang="en-US"/>
              <a:pPr/>
              <a:t>‹#›</a:t>
            </a:fld>
            <a:endParaRPr lang="en-US" altLang="en-US"/>
          </a:p>
        </p:txBody>
      </p:sp>
    </p:spTree>
    <p:extLst>
      <p:ext uri="{BB962C8B-B14F-4D97-AF65-F5344CB8AC3E}">
        <p14:creationId xmlns:p14="http://schemas.microsoft.com/office/powerpoint/2010/main" val="46328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C3748D1-7DB2-46A0-9DFD-F3278C65CE14}" type="slidenum">
              <a:rPr lang="en-US" altLang="en-US"/>
              <a:pPr/>
              <a:t>‹#›</a:t>
            </a:fld>
            <a:endParaRPr lang="en-US" altLang="en-US"/>
          </a:p>
        </p:txBody>
      </p:sp>
    </p:spTree>
    <p:extLst>
      <p:ext uri="{BB962C8B-B14F-4D97-AF65-F5344CB8AC3E}">
        <p14:creationId xmlns:p14="http://schemas.microsoft.com/office/powerpoint/2010/main" val="353478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5F678AA-8AB9-472C-A659-E586CBFA3913}" type="slidenum">
              <a:rPr lang="en-US" altLang="en-US"/>
              <a:pPr/>
              <a:t>‹#›</a:t>
            </a:fld>
            <a:endParaRPr lang="en-US" altLang="en-US"/>
          </a:p>
        </p:txBody>
      </p:sp>
    </p:spTree>
    <p:extLst>
      <p:ext uri="{BB962C8B-B14F-4D97-AF65-F5344CB8AC3E}">
        <p14:creationId xmlns:p14="http://schemas.microsoft.com/office/powerpoint/2010/main" val="2155992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DDBE0A9-E2AB-41C8-B116-32758CBC1E8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zh-TW" altLang="en-US" sz="4800" b="1" dirty="0">
                <a:solidFill>
                  <a:srgbClr val="FFFF00"/>
                </a:solidFill>
                <a:ea typeface="新細明體" pitchFamily="18" charset="-120"/>
              </a:rPr>
              <a:t>啟示</a:t>
            </a:r>
            <a:r>
              <a:rPr lang="zh-TW" altLang="en-US" sz="4800" b="1" dirty="0" smtClean="0">
                <a:solidFill>
                  <a:srgbClr val="FFFF00"/>
                </a:solidFill>
                <a:ea typeface="新細明體" pitchFamily="18" charset="-120"/>
              </a:rPr>
              <a:t>錄精要</a:t>
            </a:r>
            <a:endParaRPr lang="en-US" altLang="en-US" sz="4800" b="1" dirty="0">
              <a:solidFill>
                <a:srgbClr val="FFFF00"/>
              </a:solidFill>
              <a:ea typeface="新細明體" pitchFamily="18" charset="-120"/>
            </a:endParaRPr>
          </a:p>
        </p:txBody>
      </p:sp>
      <p:sp>
        <p:nvSpPr>
          <p:cNvPr id="5123" name="Rectangle 3"/>
          <p:cNvSpPr>
            <a:spLocks noGrp="1" noChangeArrowheads="1"/>
          </p:cNvSpPr>
          <p:nvPr>
            <p:ph type="subTitle" idx="1"/>
          </p:nvPr>
        </p:nvSpPr>
        <p:spPr/>
        <p:txBody>
          <a:bodyPr/>
          <a:lstStyle/>
          <a:p>
            <a:r>
              <a:rPr lang="zh-TW" altLang="en-US" b="1" dirty="0" smtClean="0">
                <a:solidFill>
                  <a:srgbClr val="FFFF00"/>
                </a:solidFill>
                <a:ea typeface="新細明體" pitchFamily="18" charset="-120"/>
              </a:rPr>
              <a:t>第五講</a:t>
            </a:r>
            <a:r>
              <a:rPr lang="zh-TW" altLang="en-US" b="1" dirty="0">
                <a:solidFill>
                  <a:srgbClr val="FFFF00"/>
                </a:solidFill>
                <a:ea typeface="新細明體" pitchFamily="18" charset="-120"/>
              </a:rPr>
              <a:t>	勝過獸</a:t>
            </a:r>
            <a:r>
              <a:rPr lang="en-US" altLang="zh-TW" b="1" dirty="0">
                <a:solidFill>
                  <a:srgbClr val="FFFF00"/>
                </a:solidFill>
                <a:ea typeface="新細明體" pitchFamily="18" charset="-120"/>
              </a:rPr>
              <a:t>﹝</a:t>
            </a:r>
            <a:r>
              <a:rPr lang="zh-TW" altLang="en-US" b="1" dirty="0">
                <a:solidFill>
                  <a:srgbClr val="FFFF00"/>
                </a:solidFill>
                <a:ea typeface="新細明體" pitchFamily="18" charset="-120"/>
              </a:rPr>
              <a:t>第十九章</a:t>
            </a:r>
            <a:r>
              <a:rPr lang="en-US" altLang="zh-TW" b="1" dirty="0">
                <a:solidFill>
                  <a:srgbClr val="FFFF00"/>
                </a:solidFill>
                <a:ea typeface="新細明體" pitchFamily="18" charset="-120"/>
              </a:rPr>
              <a:t>﹞</a:t>
            </a:r>
            <a:r>
              <a:rPr lang="en-US" altLang="zh-TW" dirty="0">
                <a:solidFill>
                  <a:srgbClr val="FFFF00"/>
                </a:solidFill>
                <a:ea typeface="新細明體" pitchFamily="18" charset="-120"/>
              </a:rPr>
              <a:t> </a:t>
            </a:r>
            <a:endParaRPr lang="zh-TW" altLang="en-US" b="1" dirty="0">
              <a:solidFill>
                <a:srgbClr val="FFFF00"/>
              </a:solidFill>
              <a:ea typeface="新細明體" pitchFamily="18" charset="-120"/>
            </a:endParaRPr>
          </a:p>
          <a:p>
            <a:r>
              <a:rPr lang="en-US" altLang="zh-TW" b="1" dirty="0">
                <a:solidFill>
                  <a:srgbClr val="FFFF00"/>
                </a:solidFill>
                <a:ea typeface="新細明體" pitchFamily="18" charset="-120"/>
              </a:rPr>
              <a:t>﹝</a:t>
            </a:r>
            <a:r>
              <a:rPr lang="zh-TW" altLang="en-US" b="1" dirty="0">
                <a:solidFill>
                  <a:srgbClr val="FFFF00"/>
                </a:solidFill>
                <a:ea typeface="新細明體" pitchFamily="18" charset="-120"/>
              </a:rPr>
              <a:t>第十九章</a:t>
            </a:r>
            <a:r>
              <a:rPr lang="en-US" altLang="zh-TW" b="1" dirty="0">
                <a:solidFill>
                  <a:srgbClr val="FFFF00"/>
                </a:solidFill>
                <a:ea typeface="新細明體" pitchFamily="18" charset="-120"/>
              </a:rPr>
              <a:t>﹞</a:t>
            </a:r>
            <a:r>
              <a:rPr lang="en-US" altLang="zh-TW" dirty="0">
                <a:solidFill>
                  <a:srgbClr val="FFFF00"/>
                </a:solidFill>
                <a:ea typeface="新細明體" pitchFamily="18" charset="-120"/>
              </a:rPr>
              <a:t> </a:t>
            </a:r>
            <a:endParaRPr lang="en-US" altLang="zh-TW" b="1" dirty="0">
              <a:solidFill>
                <a:srgbClr val="FFFF00"/>
              </a:solidFill>
              <a:ea typeface="新細明體" pitchFamily="18" charset="-120"/>
            </a:endParaRPr>
          </a:p>
          <a:p>
            <a:r>
              <a:rPr lang="en-US" altLang="zh-TW" dirty="0" smtClean="0">
                <a:solidFill>
                  <a:srgbClr val="FFFF00"/>
                </a:solidFill>
                <a:ea typeface="新細明體" pitchFamily="18" charset="-120"/>
              </a:rPr>
              <a:t> </a:t>
            </a:r>
            <a:endParaRPr lang="en-US" altLang="en-US"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B1F9952D-CD0F-452F-9B52-C3A82F02D7CD}" type="slidenum">
              <a:rPr lang="en-US" altLang="en-US" smtClean="0"/>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868362"/>
          </a:xfrm>
        </p:spPr>
        <p:txBody>
          <a:bodyPr/>
          <a:lstStyle/>
          <a:p>
            <a:r>
              <a:rPr lang="zh-CN" altLang="en-US" b="1" u="sng" dirty="0">
                <a:solidFill>
                  <a:srgbClr val="FFFF00"/>
                </a:solidFill>
                <a:ea typeface="SimSun" pitchFamily="2" charset="-122"/>
              </a:rPr>
              <a:t>約翰</a:t>
            </a:r>
            <a:r>
              <a:rPr lang="zh-CN" altLang="en-US" b="1" dirty="0">
                <a:solidFill>
                  <a:srgbClr val="FFFF00"/>
                </a:solidFill>
                <a:ea typeface="SimSun" pitchFamily="2" charset="-122"/>
              </a:rPr>
              <a:t>的反應</a:t>
            </a:r>
            <a:r>
              <a:rPr lang="en-US" altLang="zh-CN" b="1" dirty="0">
                <a:solidFill>
                  <a:srgbClr val="FFFF00"/>
                </a:solidFill>
                <a:ea typeface="SimSun" pitchFamily="2" charset="-122"/>
              </a:rPr>
              <a:t>─</a:t>
            </a:r>
            <a:r>
              <a:rPr lang="zh-CN" altLang="en-US" b="1" dirty="0">
                <a:solidFill>
                  <a:srgbClr val="FFFF00"/>
                </a:solidFill>
                <a:ea typeface="SimSun" pitchFamily="2" charset="-122"/>
              </a:rPr>
              <a:t>十九</a:t>
            </a:r>
            <a:r>
              <a:rPr lang="en-US" altLang="zh-CN" b="1" dirty="0">
                <a:solidFill>
                  <a:srgbClr val="FFFF00"/>
                </a:solidFill>
                <a:ea typeface="SimSun" pitchFamily="2" charset="-122"/>
              </a:rPr>
              <a:t>10</a:t>
            </a:r>
            <a:r>
              <a:rPr lang="en-US" altLang="zh-CN" dirty="0">
                <a:solidFill>
                  <a:srgbClr val="FFFF00"/>
                </a:solidFill>
                <a:ea typeface="SimSun" pitchFamily="2" charset="-122"/>
              </a:rPr>
              <a:t> </a:t>
            </a:r>
            <a:r>
              <a:rPr lang="zh-TW" altLang="en-US" b="1" dirty="0">
                <a:solidFill>
                  <a:srgbClr val="FFFF00"/>
                </a:solidFill>
                <a:ea typeface="新細明體" pitchFamily="18" charset="-120"/>
              </a:rPr>
              <a:t>：</a:t>
            </a:r>
            <a:endParaRPr lang="en-US" altLang="en-US" b="1" dirty="0">
              <a:solidFill>
                <a:srgbClr val="FFFF00"/>
              </a:solidFill>
              <a:ea typeface="新細明體" pitchFamily="18" charset="-120"/>
            </a:endParaRPr>
          </a:p>
        </p:txBody>
      </p:sp>
      <p:sp>
        <p:nvSpPr>
          <p:cNvPr id="15363" name="Rectangle 3"/>
          <p:cNvSpPr>
            <a:spLocks noGrp="1" noChangeArrowheads="1"/>
          </p:cNvSpPr>
          <p:nvPr>
            <p:ph type="body" idx="1"/>
          </p:nvPr>
        </p:nvSpPr>
        <p:spPr>
          <a:xfrm>
            <a:off x="457200" y="1219200"/>
            <a:ext cx="8229600" cy="5334000"/>
          </a:xfrm>
        </p:spPr>
        <p:txBody>
          <a:bodyPr/>
          <a:lstStyle/>
          <a:p>
            <a:r>
              <a:rPr lang="zh-TW" altLang="en-US" b="1">
                <a:solidFill>
                  <a:srgbClr val="FFFF00"/>
                </a:solidFill>
                <a:ea typeface="新細明體" pitchFamily="18" charset="-120"/>
              </a:rPr>
              <a:t>只有神配受敬拜：</a:t>
            </a:r>
          </a:p>
          <a:p>
            <a:r>
              <a:rPr lang="zh-TW" altLang="en-US" b="1">
                <a:solidFill>
                  <a:srgbClr val="FFFF00"/>
                </a:solidFill>
                <a:ea typeface="新細明體" pitchFamily="18" charset="-120"/>
              </a:rPr>
              <a:t>神是啟示的賜予者；天使是異象的解釋者</a:t>
            </a:r>
          </a:p>
          <a:p>
            <a:r>
              <a:rPr lang="en-US" altLang="zh-TW" b="1">
                <a:solidFill>
                  <a:srgbClr val="FFFF00"/>
                </a:solidFill>
                <a:ea typeface="新細明體" pitchFamily="18" charset="-120"/>
              </a:rPr>
              <a:t>It is not what we get out of worship that is of primary significance, but what God gets out of it, the test of worship is not our enjoyment of it so much as God’s glory in it.</a:t>
            </a:r>
          </a:p>
          <a:p>
            <a:r>
              <a:rPr lang="zh-TW" altLang="en-US" b="1">
                <a:solidFill>
                  <a:srgbClr val="FFFF00"/>
                </a:solidFill>
                <a:ea typeface="新細明體" pitchFamily="18" charset="-120"/>
              </a:rPr>
              <a:t>凡所有的</a:t>
            </a:r>
            <a:r>
              <a:rPr lang="zh-TW" altLang="en-US" b="1" i="1">
                <a:solidFill>
                  <a:srgbClr val="FFFF00"/>
                </a:solidFill>
                <a:ea typeface="新細明體" pitchFamily="18" charset="-120"/>
              </a:rPr>
              <a:t>聖經 </a:t>
            </a:r>
            <a:r>
              <a:rPr lang="zh-TW" altLang="en-US" b="1">
                <a:solidFill>
                  <a:srgbClr val="FFFF00"/>
                </a:solidFill>
                <a:ea typeface="新細明體" pitchFamily="18" charset="-120"/>
              </a:rPr>
              <a:t>的預言都要符合</a:t>
            </a:r>
            <a:r>
              <a:rPr lang="zh-TW" altLang="en-US" b="1" i="1">
                <a:solidFill>
                  <a:srgbClr val="FFFF00"/>
                </a:solidFill>
                <a:ea typeface="新細明體" pitchFamily="18" charset="-120"/>
              </a:rPr>
              <a:t>聖經</a:t>
            </a:r>
            <a:r>
              <a:rPr lang="zh-TW" altLang="en-US" b="1">
                <a:solidFill>
                  <a:srgbClr val="FFFF00"/>
                </a:solidFill>
                <a:ea typeface="新細明體" pitchFamily="18" charset="-120"/>
              </a:rPr>
              <a:t>所啟示的</a:t>
            </a:r>
            <a:r>
              <a:rPr lang="zh-TW" altLang="en-US" b="1" u="sng">
                <a:solidFill>
                  <a:srgbClr val="FFFF00"/>
                </a:solidFill>
                <a:ea typeface="新細明體" pitchFamily="18" charset="-120"/>
              </a:rPr>
              <a:t>耶穌</a:t>
            </a:r>
            <a:r>
              <a:rPr lang="zh-TW" altLang="en-US" b="1">
                <a:solidFill>
                  <a:srgbClr val="FFFF00"/>
                </a:solidFill>
                <a:ea typeface="新細明體" pitchFamily="18" charset="-120"/>
              </a:rPr>
              <a:t>，一切</a:t>
            </a:r>
            <a:r>
              <a:rPr lang="zh-TW" altLang="en-US" b="1" u="sng">
                <a:solidFill>
                  <a:srgbClr val="FFFF00"/>
                </a:solidFill>
                <a:ea typeface="新細明體" pitchFamily="18" charset="-120"/>
              </a:rPr>
              <a:t>基督教</a:t>
            </a:r>
            <a:r>
              <a:rPr lang="zh-TW" altLang="en-US" b="1">
                <a:solidFill>
                  <a:srgbClr val="FFFF00"/>
                </a:solidFill>
                <a:ea typeface="新細明體" pitchFamily="18" charset="-120"/>
              </a:rPr>
              <a:t>的預言都要與</a:t>
            </a:r>
            <a:r>
              <a:rPr lang="zh-TW" altLang="en-US" b="1" i="1">
                <a:solidFill>
                  <a:srgbClr val="FFFF00"/>
                </a:solidFill>
                <a:ea typeface="新細明體" pitchFamily="18" charset="-120"/>
              </a:rPr>
              <a:t>聖經</a:t>
            </a:r>
            <a:r>
              <a:rPr lang="zh-TW" altLang="en-US" b="1">
                <a:solidFill>
                  <a:srgbClr val="FFFF00"/>
                </a:solidFill>
                <a:ea typeface="新細明體" pitchFamily="18" charset="-120"/>
              </a:rPr>
              <a:t>所啟示的</a:t>
            </a:r>
            <a:r>
              <a:rPr lang="zh-TW" altLang="en-US" b="1" u="sng">
                <a:solidFill>
                  <a:srgbClr val="FFFF00"/>
                </a:solidFill>
                <a:ea typeface="新細明體" pitchFamily="18" charset="-120"/>
              </a:rPr>
              <a:t>耶穌</a:t>
            </a:r>
            <a:r>
              <a:rPr lang="zh-TW" altLang="en-US" b="1">
                <a:solidFill>
                  <a:srgbClr val="FFFF00"/>
                </a:solidFill>
                <a:ea typeface="新細明體" pitchFamily="18" charset="-120"/>
              </a:rPr>
              <a:t>基督相配合又符合。</a:t>
            </a:r>
            <a:endParaRPr lang="en-US" altLang="zh-TW" b="1">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487362"/>
          </a:xfrm>
        </p:spPr>
        <p:txBody>
          <a:bodyPr/>
          <a:lstStyle/>
          <a:p>
            <a:r>
              <a:rPr lang="zh-TW" altLang="en-US" sz="3600" b="1" dirty="0">
                <a:solidFill>
                  <a:srgbClr val="FFFF00"/>
                </a:solidFill>
                <a:ea typeface="新細明體" pitchFamily="18" charset="-120"/>
              </a:rPr>
              <a:t>七個循環的審判：</a:t>
            </a:r>
            <a:endParaRPr lang="en-US" altLang="en-US" sz="3600" b="1" dirty="0">
              <a:solidFill>
                <a:srgbClr val="FFFF00"/>
              </a:solidFill>
              <a:ea typeface="新細明體" pitchFamily="18" charset="-120"/>
            </a:endParaRPr>
          </a:p>
        </p:txBody>
      </p:sp>
      <p:sp>
        <p:nvSpPr>
          <p:cNvPr id="67587" name="Rectangle 3"/>
          <p:cNvSpPr>
            <a:spLocks noGrp="1" noChangeArrowheads="1"/>
          </p:cNvSpPr>
          <p:nvPr>
            <p:ph type="body" idx="1"/>
          </p:nvPr>
        </p:nvSpPr>
        <p:spPr>
          <a:xfrm>
            <a:off x="228600" y="1066800"/>
            <a:ext cx="8763000" cy="5562600"/>
          </a:xfrm>
        </p:spPr>
        <p:txBody>
          <a:bodyPr/>
          <a:lstStyle/>
          <a:p>
            <a:pPr algn="ctr">
              <a:buFontTx/>
              <a:buNone/>
            </a:pPr>
            <a:r>
              <a:rPr lang="zh-TW" altLang="en-US" sz="3600" b="1" dirty="0">
                <a:solidFill>
                  <a:srgbClr val="FF0000"/>
                </a:solidFill>
                <a:ea typeface="新細明體" pitchFamily="18" charset="-120"/>
              </a:rPr>
              <a:t>循環一</a:t>
            </a:r>
          </a:p>
          <a:p>
            <a:pPr algn="ctr">
              <a:buFontTx/>
              <a:buNone/>
            </a:pPr>
            <a:endParaRPr lang="zh-TW" altLang="en-US" b="1" dirty="0">
              <a:solidFill>
                <a:srgbClr val="FFFF00"/>
              </a:solidFill>
              <a:ea typeface="新細明體" pitchFamily="18" charset="-120"/>
            </a:endParaRPr>
          </a:p>
          <a:p>
            <a:r>
              <a:rPr lang="zh-TW" altLang="en-US" sz="4000" b="1" dirty="0">
                <a:solidFill>
                  <a:srgbClr val="FFFF00"/>
                </a:solidFill>
                <a:ea typeface="新細明體" pitchFamily="18" charset="-120"/>
              </a:rPr>
              <a:t>七印</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五</a:t>
            </a:r>
            <a:r>
              <a:rPr lang="en-US" altLang="zh-TW" sz="4000" b="1" dirty="0">
                <a:solidFill>
                  <a:srgbClr val="FFFF00"/>
                </a:solidFill>
                <a:ea typeface="新細明體" pitchFamily="18" charset="-120"/>
              </a:rPr>
              <a:t>1~</a:t>
            </a:r>
            <a:r>
              <a:rPr lang="zh-TW" altLang="en-US" sz="4000" b="1" dirty="0">
                <a:solidFill>
                  <a:srgbClr val="FFFF00"/>
                </a:solidFill>
                <a:ea typeface="新細明體" pitchFamily="18" charset="-120"/>
              </a:rPr>
              <a:t>八</a:t>
            </a:r>
            <a:r>
              <a:rPr lang="en-US" altLang="zh-TW" sz="4000" b="1" dirty="0">
                <a:solidFill>
                  <a:srgbClr val="FFFF00"/>
                </a:solidFill>
                <a:ea typeface="新細明體" pitchFamily="18" charset="-120"/>
              </a:rPr>
              <a:t>1﹞</a:t>
            </a:r>
            <a:r>
              <a:rPr lang="zh-TW" altLang="en-US" sz="4000" b="1" dirty="0">
                <a:solidFill>
                  <a:srgbClr val="FFFF00"/>
                </a:solidFill>
                <a:ea typeface="新細明體" pitchFamily="18" charset="-120"/>
              </a:rPr>
              <a:t>；</a:t>
            </a:r>
          </a:p>
          <a:p>
            <a:endParaRPr lang="zh-TW" altLang="en-US" sz="4000" b="1" dirty="0">
              <a:solidFill>
                <a:srgbClr val="FFFF00"/>
              </a:solidFill>
              <a:ea typeface="新細明體" pitchFamily="18" charset="-120"/>
            </a:endParaRPr>
          </a:p>
          <a:p>
            <a:r>
              <a:rPr lang="zh-TW" altLang="en-US" sz="4000" b="1" dirty="0">
                <a:solidFill>
                  <a:srgbClr val="FFFF00"/>
                </a:solidFill>
                <a:ea typeface="新細明體" pitchFamily="18" charset="-120"/>
              </a:rPr>
              <a:t>第六與第七插入</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對教會之應許</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七</a:t>
            </a:r>
            <a:r>
              <a:rPr lang="en-US" altLang="zh-TW" sz="4000" b="1" dirty="0">
                <a:solidFill>
                  <a:srgbClr val="FFFF00"/>
                </a:solidFill>
                <a:ea typeface="新細明體" pitchFamily="18" charset="-120"/>
              </a:rPr>
              <a:t>1~17﹞</a:t>
            </a: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zh-TW" altLang="en-US" sz="3600" b="1" dirty="0">
                <a:solidFill>
                  <a:srgbClr val="FFFF00"/>
                </a:solidFill>
                <a:ea typeface="新細明體" pitchFamily="18" charset="-120"/>
              </a:rPr>
              <a:t>七個循環的審判：</a:t>
            </a:r>
            <a:endParaRPr lang="en-US" altLang="en-US" sz="3600" b="1" dirty="0">
              <a:solidFill>
                <a:srgbClr val="FFFF00"/>
              </a:solidFill>
              <a:ea typeface="新細明體" pitchFamily="18" charset="-120"/>
            </a:endParaRPr>
          </a:p>
        </p:txBody>
      </p:sp>
      <p:sp>
        <p:nvSpPr>
          <p:cNvPr id="69635" name="Rectangle 3"/>
          <p:cNvSpPr>
            <a:spLocks noGrp="1" noChangeArrowheads="1"/>
          </p:cNvSpPr>
          <p:nvPr>
            <p:ph type="body" idx="1"/>
          </p:nvPr>
        </p:nvSpPr>
        <p:spPr/>
        <p:txBody>
          <a:bodyPr/>
          <a:lstStyle/>
          <a:p>
            <a:pPr algn="ctr">
              <a:buFontTx/>
              <a:buNone/>
            </a:pPr>
            <a:r>
              <a:rPr lang="zh-TW" altLang="en-US" sz="3600" b="1" dirty="0">
                <a:solidFill>
                  <a:srgbClr val="FF0000"/>
                </a:solidFill>
                <a:ea typeface="新細明體" pitchFamily="18" charset="-120"/>
              </a:rPr>
              <a:t>循環二</a:t>
            </a:r>
          </a:p>
          <a:p>
            <a:pPr algn="ctr">
              <a:buFontTx/>
              <a:buNone/>
            </a:pPr>
            <a:endParaRPr lang="zh-TW" altLang="en-US" b="1" dirty="0">
              <a:solidFill>
                <a:srgbClr val="FFFF00"/>
              </a:solidFill>
              <a:ea typeface="新細明體" pitchFamily="18" charset="-120"/>
            </a:endParaRPr>
          </a:p>
          <a:p>
            <a:r>
              <a:rPr lang="zh-TW" altLang="en-US" sz="4000" b="1" dirty="0">
                <a:solidFill>
                  <a:srgbClr val="FFFF00"/>
                </a:solidFill>
                <a:ea typeface="新細明體" pitchFamily="18" charset="-120"/>
              </a:rPr>
              <a:t>七號</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八</a:t>
            </a:r>
            <a:r>
              <a:rPr lang="en-US" altLang="zh-TW" sz="4000" b="1" dirty="0">
                <a:solidFill>
                  <a:srgbClr val="FFFF00"/>
                </a:solidFill>
                <a:ea typeface="新細明體" pitchFamily="18" charset="-120"/>
              </a:rPr>
              <a:t>2~</a:t>
            </a:r>
            <a:r>
              <a:rPr lang="zh-TW" altLang="en-US" sz="4000" b="1" dirty="0">
                <a:solidFill>
                  <a:srgbClr val="FFFF00"/>
                </a:solidFill>
                <a:ea typeface="新細明體" pitchFamily="18" charset="-120"/>
              </a:rPr>
              <a:t>十一</a:t>
            </a:r>
            <a:r>
              <a:rPr lang="en-US" altLang="zh-TW" sz="4000" b="1" dirty="0">
                <a:solidFill>
                  <a:srgbClr val="FFFF00"/>
                </a:solidFill>
                <a:ea typeface="新細明體" pitchFamily="18" charset="-120"/>
              </a:rPr>
              <a:t>19﹞</a:t>
            </a:r>
            <a:r>
              <a:rPr lang="zh-TW" altLang="en-US" sz="4000" b="1" dirty="0">
                <a:solidFill>
                  <a:srgbClr val="FFFF00"/>
                </a:solidFill>
                <a:ea typeface="新細明體" pitchFamily="18" charset="-120"/>
              </a:rPr>
              <a:t>；</a:t>
            </a:r>
          </a:p>
          <a:p>
            <a:endParaRPr lang="zh-TW" altLang="en-US" sz="4000" b="1" dirty="0">
              <a:solidFill>
                <a:srgbClr val="FFFF00"/>
              </a:solidFill>
              <a:ea typeface="新細明體" pitchFamily="18" charset="-120"/>
            </a:endParaRPr>
          </a:p>
          <a:p>
            <a:r>
              <a:rPr lang="zh-TW" altLang="en-US" sz="4000" b="1" dirty="0">
                <a:solidFill>
                  <a:srgbClr val="FFFF00"/>
                </a:solidFill>
                <a:ea typeface="新細明體" pitchFamily="18" charset="-120"/>
              </a:rPr>
              <a:t>第六與第七插入</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對教會之應許</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十</a:t>
            </a:r>
            <a:r>
              <a:rPr lang="en-US" altLang="zh-TW" sz="4000" b="1" dirty="0">
                <a:solidFill>
                  <a:srgbClr val="FFFF00"/>
                </a:solidFill>
                <a:ea typeface="新細明體" pitchFamily="18" charset="-120"/>
              </a:rPr>
              <a:t>1~</a:t>
            </a:r>
            <a:r>
              <a:rPr lang="zh-TW" altLang="en-US" sz="4000" b="1" dirty="0">
                <a:solidFill>
                  <a:srgbClr val="FFFF00"/>
                </a:solidFill>
                <a:ea typeface="新細明體" pitchFamily="18" charset="-120"/>
              </a:rPr>
              <a:t>十一</a:t>
            </a:r>
            <a:r>
              <a:rPr lang="en-US" altLang="zh-TW" sz="4000" b="1" dirty="0">
                <a:solidFill>
                  <a:srgbClr val="FFFF00"/>
                </a:solidFill>
                <a:ea typeface="新細明體" pitchFamily="18" charset="-120"/>
              </a:rPr>
              <a:t>14﹞</a:t>
            </a:r>
            <a:endParaRPr lang="en-US" altLang="en-US" sz="4000" dirty="0">
              <a:solidFill>
                <a:srgbClr val="FFFF00"/>
              </a:solidFill>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zh-TW" altLang="en-US" sz="3600" b="1" dirty="0">
                <a:solidFill>
                  <a:srgbClr val="FFFF00"/>
                </a:solidFill>
                <a:ea typeface="新細明體" pitchFamily="18" charset="-120"/>
              </a:rPr>
              <a:t>七個循環的審判：</a:t>
            </a:r>
            <a:endParaRPr lang="en-US" altLang="en-US" sz="3600" b="1" dirty="0">
              <a:solidFill>
                <a:srgbClr val="FFFF00"/>
              </a:solidFill>
              <a:ea typeface="新細明體" pitchFamily="18" charset="-120"/>
            </a:endParaRPr>
          </a:p>
        </p:txBody>
      </p:sp>
      <p:sp>
        <p:nvSpPr>
          <p:cNvPr id="71683" name="Rectangle 3"/>
          <p:cNvSpPr>
            <a:spLocks noGrp="1" noChangeArrowheads="1"/>
          </p:cNvSpPr>
          <p:nvPr>
            <p:ph type="body" idx="1"/>
          </p:nvPr>
        </p:nvSpPr>
        <p:spPr/>
        <p:txBody>
          <a:bodyPr/>
          <a:lstStyle/>
          <a:p>
            <a:pPr algn="ctr">
              <a:lnSpc>
                <a:spcPct val="90000"/>
              </a:lnSpc>
              <a:buFontTx/>
              <a:buNone/>
            </a:pPr>
            <a:r>
              <a:rPr lang="zh-TW" altLang="en-US" sz="3600" b="1" dirty="0">
                <a:solidFill>
                  <a:srgbClr val="FF0000"/>
                </a:solidFill>
                <a:ea typeface="新細明體" pitchFamily="18" charset="-120"/>
              </a:rPr>
              <a:t>循環三</a:t>
            </a:r>
          </a:p>
          <a:p>
            <a:pPr>
              <a:lnSpc>
                <a:spcPct val="90000"/>
              </a:lnSpc>
            </a:pPr>
            <a:endParaRPr lang="zh-TW" altLang="en-US" sz="2800" b="1" dirty="0">
              <a:solidFill>
                <a:srgbClr val="FFFF00"/>
              </a:solidFill>
              <a:ea typeface="新細明體" pitchFamily="18" charset="-120"/>
            </a:endParaRPr>
          </a:p>
          <a:p>
            <a:pPr>
              <a:lnSpc>
                <a:spcPct val="90000"/>
              </a:lnSpc>
            </a:pPr>
            <a:r>
              <a:rPr lang="zh-TW" altLang="en-US" sz="3600" b="1" dirty="0">
                <a:solidFill>
                  <a:srgbClr val="FFFF00"/>
                </a:solidFill>
                <a:ea typeface="新細明體" pitchFamily="18" charset="-120"/>
              </a:rPr>
              <a:t>七個象徵歷史</a:t>
            </a:r>
            <a:r>
              <a:rPr lang="en-US" altLang="zh-TW" sz="3600" b="1" dirty="0">
                <a:solidFill>
                  <a:srgbClr val="FFFF00"/>
                </a:solidFill>
                <a:ea typeface="新細明體" pitchFamily="18" charset="-120"/>
              </a:rPr>
              <a:t>﹝</a:t>
            </a:r>
            <a:r>
              <a:rPr lang="zh-TW" altLang="en-US" sz="3600" b="1" dirty="0">
                <a:solidFill>
                  <a:srgbClr val="FFFF00"/>
                </a:solidFill>
                <a:ea typeface="新細明體" pitchFamily="18" charset="-120"/>
              </a:rPr>
              <a:t>十二</a:t>
            </a:r>
            <a:r>
              <a:rPr lang="en-US" altLang="zh-TW" sz="3600" b="1" dirty="0">
                <a:solidFill>
                  <a:srgbClr val="FFFF00"/>
                </a:solidFill>
                <a:ea typeface="新細明體" pitchFamily="18" charset="-120"/>
              </a:rPr>
              <a:t>1~</a:t>
            </a:r>
            <a:r>
              <a:rPr lang="zh-TW" altLang="en-US" sz="3600" b="1" dirty="0">
                <a:solidFill>
                  <a:srgbClr val="FFFF00"/>
                </a:solidFill>
                <a:ea typeface="新細明體" pitchFamily="18" charset="-120"/>
              </a:rPr>
              <a:t>十四</a:t>
            </a:r>
            <a:r>
              <a:rPr lang="en-US" altLang="zh-TW" sz="3600" b="1" dirty="0">
                <a:solidFill>
                  <a:srgbClr val="FFFF00"/>
                </a:solidFill>
                <a:ea typeface="新細明體" pitchFamily="18" charset="-120"/>
              </a:rPr>
              <a:t>11﹞</a:t>
            </a:r>
            <a:r>
              <a:rPr lang="zh-TW" altLang="en-US" sz="3600" b="1" dirty="0">
                <a:solidFill>
                  <a:srgbClr val="FFFF00"/>
                </a:solidFill>
                <a:ea typeface="新細明體" pitchFamily="18" charset="-120"/>
              </a:rPr>
              <a:t>；</a:t>
            </a:r>
          </a:p>
          <a:p>
            <a:pPr>
              <a:lnSpc>
                <a:spcPct val="90000"/>
              </a:lnSpc>
            </a:pPr>
            <a:endParaRPr lang="zh-TW" altLang="en-US" sz="3600" b="1" dirty="0">
              <a:solidFill>
                <a:srgbClr val="FFFF00"/>
              </a:solidFill>
              <a:ea typeface="新細明體" pitchFamily="18" charset="-120"/>
            </a:endParaRPr>
          </a:p>
          <a:p>
            <a:pPr>
              <a:lnSpc>
                <a:spcPct val="90000"/>
              </a:lnSpc>
            </a:pPr>
            <a:r>
              <a:rPr lang="zh-TW" altLang="en-US" sz="3600" b="1" dirty="0">
                <a:solidFill>
                  <a:srgbClr val="FFFF00"/>
                </a:solidFill>
                <a:ea typeface="新細明體" pitchFamily="18" charset="-120"/>
              </a:rPr>
              <a:t>第六與第七插入</a:t>
            </a:r>
            <a:r>
              <a:rPr lang="en-US" altLang="zh-TW" sz="3600" b="1" dirty="0">
                <a:solidFill>
                  <a:srgbClr val="FFFF00"/>
                </a:solidFill>
                <a:ea typeface="新細明體" pitchFamily="18" charset="-120"/>
              </a:rPr>
              <a:t>─</a:t>
            </a:r>
            <a:r>
              <a:rPr lang="zh-TW" altLang="en-US" sz="3600" b="1" dirty="0">
                <a:solidFill>
                  <a:srgbClr val="FFFF00"/>
                </a:solidFill>
                <a:ea typeface="新細明體" pitchFamily="18" charset="-120"/>
              </a:rPr>
              <a:t>對聖徒之應許</a:t>
            </a:r>
            <a:r>
              <a:rPr lang="en-US" altLang="zh-TW" sz="3600" b="1" dirty="0">
                <a:solidFill>
                  <a:srgbClr val="FFFF00"/>
                </a:solidFill>
                <a:ea typeface="新細明體" pitchFamily="18" charset="-120"/>
              </a:rPr>
              <a:t>﹝</a:t>
            </a:r>
            <a:r>
              <a:rPr lang="zh-TW" altLang="en-US" sz="3600" b="1" dirty="0">
                <a:solidFill>
                  <a:srgbClr val="FFFF00"/>
                </a:solidFill>
                <a:ea typeface="新細明體" pitchFamily="18" charset="-120"/>
              </a:rPr>
              <a:t>十四</a:t>
            </a:r>
            <a:r>
              <a:rPr lang="en-US" altLang="zh-TW" sz="3600" b="1" dirty="0">
                <a:solidFill>
                  <a:srgbClr val="FFFF00"/>
                </a:solidFill>
                <a:ea typeface="新細明體" pitchFamily="18" charset="-120"/>
              </a:rPr>
              <a:t>12~13﹞</a:t>
            </a:r>
          </a:p>
          <a:p>
            <a:pPr lvl="1">
              <a:lnSpc>
                <a:spcPct val="90000"/>
              </a:lnSpc>
            </a:pPr>
            <a:r>
              <a:rPr lang="zh-TW" altLang="en-US" sz="3600" b="1" dirty="0">
                <a:solidFill>
                  <a:srgbClr val="FFFF00"/>
                </a:solidFill>
                <a:ea typeface="新細明體" pitchFamily="18" charset="-120"/>
              </a:rPr>
              <a:t>龍、女人、獸、地獸</a:t>
            </a:r>
            <a:r>
              <a:rPr lang="en-US" altLang="zh-TW" sz="3600" b="1" dirty="0">
                <a:solidFill>
                  <a:srgbClr val="FFFF00"/>
                </a:solidFill>
                <a:ea typeface="新細明體" pitchFamily="18" charset="-120"/>
              </a:rPr>
              <a:t>﹝</a:t>
            </a:r>
            <a:r>
              <a:rPr lang="zh-TW" altLang="en-US" sz="3600" b="1" dirty="0">
                <a:solidFill>
                  <a:srgbClr val="FFFF00"/>
                </a:solidFill>
                <a:ea typeface="新細明體" pitchFamily="18" charset="-120"/>
              </a:rPr>
              <a:t>假先知</a:t>
            </a:r>
            <a:r>
              <a:rPr lang="en-US" altLang="zh-TW" sz="3600" b="1" dirty="0">
                <a:solidFill>
                  <a:srgbClr val="FFFF00"/>
                </a:solidFill>
                <a:ea typeface="新細明體" pitchFamily="18" charset="-120"/>
              </a:rPr>
              <a:t>﹞</a:t>
            </a:r>
            <a:r>
              <a:rPr lang="zh-TW" altLang="en-US" sz="3600" b="1" dirty="0">
                <a:solidFill>
                  <a:srgbClr val="FFFF00"/>
                </a:solidFill>
                <a:ea typeface="新細明體" pitchFamily="18" charset="-120"/>
              </a:rPr>
              <a:t>、</a:t>
            </a:r>
            <a:r>
              <a:rPr lang="en-US" altLang="zh-TW" sz="3600" b="1" dirty="0">
                <a:solidFill>
                  <a:srgbClr val="FFFF00"/>
                </a:solidFill>
                <a:ea typeface="新細明體" pitchFamily="18" charset="-120"/>
              </a:rPr>
              <a:t>144,000</a:t>
            </a:r>
            <a:r>
              <a:rPr lang="zh-TW" altLang="en-US" sz="3600" b="1" dirty="0">
                <a:solidFill>
                  <a:srgbClr val="FFFF00"/>
                </a:solidFill>
                <a:ea typeface="新細明體" pitchFamily="18" charset="-120"/>
              </a:rPr>
              <a:t>、天使宣告、人子收割</a:t>
            </a:r>
            <a:endParaRPr lang="en-US" altLang="en-US" sz="3200" dirty="0">
              <a:solidFill>
                <a:srgbClr val="FFFF00"/>
              </a:solidFill>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zh-TW" altLang="en-US" sz="3600" b="1" dirty="0">
                <a:solidFill>
                  <a:srgbClr val="FFFF00"/>
                </a:solidFill>
                <a:ea typeface="新細明體" pitchFamily="18" charset="-120"/>
              </a:rPr>
              <a:t>七個循環的審判：</a:t>
            </a:r>
            <a:endParaRPr lang="en-US" altLang="en-US" sz="3600" b="1" dirty="0">
              <a:solidFill>
                <a:srgbClr val="FFFF00"/>
              </a:solidFill>
              <a:ea typeface="新細明體" pitchFamily="18" charset="-120"/>
            </a:endParaRPr>
          </a:p>
        </p:txBody>
      </p:sp>
      <p:sp>
        <p:nvSpPr>
          <p:cNvPr id="73731" name="Rectangle 3"/>
          <p:cNvSpPr>
            <a:spLocks noGrp="1" noChangeArrowheads="1"/>
          </p:cNvSpPr>
          <p:nvPr>
            <p:ph type="body" idx="1"/>
          </p:nvPr>
        </p:nvSpPr>
        <p:spPr/>
        <p:txBody>
          <a:bodyPr/>
          <a:lstStyle/>
          <a:p>
            <a:pPr algn="ctr">
              <a:buFontTx/>
              <a:buNone/>
            </a:pPr>
            <a:r>
              <a:rPr lang="zh-TW" altLang="en-US" sz="3600" b="1" dirty="0">
                <a:solidFill>
                  <a:srgbClr val="FF0000"/>
                </a:solidFill>
                <a:ea typeface="新細明體" pitchFamily="18" charset="-120"/>
              </a:rPr>
              <a:t>循環四</a:t>
            </a:r>
          </a:p>
          <a:p>
            <a:pPr algn="ctr">
              <a:buFontTx/>
              <a:buNone/>
            </a:pPr>
            <a:endParaRPr lang="zh-TW" altLang="en-US" b="1" dirty="0">
              <a:solidFill>
                <a:srgbClr val="FFFF00"/>
              </a:solidFill>
              <a:ea typeface="新細明體" pitchFamily="18" charset="-120"/>
            </a:endParaRPr>
          </a:p>
          <a:p>
            <a:r>
              <a:rPr lang="zh-TW" altLang="en-US" sz="4000" b="1" dirty="0">
                <a:solidFill>
                  <a:srgbClr val="FFFF00"/>
                </a:solidFill>
                <a:ea typeface="新細明體" pitchFamily="18" charset="-120"/>
              </a:rPr>
              <a:t>七碗</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十五</a:t>
            </a:r>
            <a:r>
              <a:rPr lang="en-US" altLang="zh-TW" sz="4000" b="1" dirty="0">
                <a:solidFill>
                  <a:srgbClr val="FFFF00"/>
                </a:solidFill>
                <a:ea typeface="新細明體" pitchFamily="18" charset="-120"/>
              </a:rPr>
              <a:t>1~</a:t>
            </a:r>
            <a:r>
              <a:rPr lang="zh-TW" altLang="en-US" sz="4000" b="1" dirty="0">
                <a:solidFill>
                  <a:srgbClr val="FFFF00"/>
                </a:solidFill>
                <a:ea typeface="新細明體" pitchFamily="18" charset="-120"/>
              </a:rPr>
              <a:t>十六</a:t>
            </a:r>
            <a:r>
              <a:rPr lang="en-US" altLang="zh-TW" sz="4000" b="1" dirty="0">
                <a:solidFill>
                  <a:srgbClr val="FFFF00"/>
                </a:solidFill>
                <a:ea typeface="新細明體" pitchFamily="18" charset="-120"/>
              </a:rPr>
              <a:t>21﹞</a:t>
            </a:r>
            <a:r>
              <a:rPr lang="zh-TW" altLang="en-US" sz="4000" b="1" dirty="0">
                <a:solidFill>
                  <a:srgbClr val="FFFF00"/>
                </a:solidFill>
                <a:ea typeface="新細明體" pitchFamily="18" charset="-120"/>
              </a:rPr>
              <a:t>；</a:t>
            </a:r>
          </a:p>
          <a:p>
            <a:endParaRPr lang="zh-TW" altLang="en-US" sz="4000" b="1" dirty="0">
              <a:solidFill>
                <a:srgbClr val="FFFF00"/>
              </a:solidFill>
              <a:ea typeface="新細明體" pitchFamily="18" charset="-120"/>
            </a:endParaRPr>
          </a:p>
          <a:p>
            <a:r>
              <a:rPr lang="zh-TW" altLang="en-US" sz="4000" b="1" dirty="0">
                <a:solidFill>
                  <a:srgbClr val="FFFF00"/>
                </a:solidFill>
                <a:ea typeface="新細明體" pitchFamily="18" charset="-120"/>
              </a:rPr>
              <a:t>第六與第七插入</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對教會之應許</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十六</a:t>
            </a:r>
            <a:r>
              <a:rPr lang="en-US" altLang="zh-TW" sz="4000" b="1" dirty="0">
                <a:solidFill>
                  <a:srgbClr val="FFFF00"/>
                </a:solidFill>
                <a:ea typeface="新細明體" pitchFamily="18" charset="-120"/>
              </a:rPr>
              <a:t>15﹞</a:t>
            </a:r>
          </a:p>
          <a:p>
            <a:pPr>
              <a:buFontTx/>
              <a:buNone/>
            </a:pPr>
            <a:endParaRPr lang="en-US" altLang="en-US" dirty="0">
              <a:solidFill>
                <a:srgbClr val="FFFF00"/>
              </a:solidFill>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zh-TW" altLang="en-US" sz="3600" b="1" dirty="0">
                <a:solidFill>
                  <a:srgbClr val="FFFF00"/>
                </a:solidFill>
                <a:ea typeface="新細明體" pitchFamily="18" charset="-120"/>
              </a:rPr>
              <a:t>七個循環的審判：</a:t>
            </a:r>
            <a:endParaRPr lang="en-US" altLang="en-US" sz="3600" b="1" dirty="0">
              <a:solidFill>
                <a:srgbClr val="FFFF00"/>
              </a:solidFill>
              <a:ea typeface="新細明體" pitchFamily="18" charset="-120"/>
            </a:endParaRPr>
          </a:p>
        </p:txBody>
      </p:sp>
      <p:sp>
        <p:nvSpPr>
          <p:cNvPr id="75779" name="Rectangle 3"/>
          <p:cNvSpPr>
            <a:spLocks noGrp="1" noChangeArrowheads="1"/>
          </p:cNvSpPr>
          <p:nvPr>
            <p:ph type="body" idx="1"/>
          </p:nvPr>
        </p:nvSpPr>
        <p:spPr/>
        <p:txBody>
          <a:bodyPr/>
          <a:lstStyle/>
          <a:p>
            <a:pPr algn="ctr">
              <a:lnSpc>
                <a:spcPct val="90000"/>
              </a:lnSpc>
              <a:buFontTx/>
              <a:buNone/>
            </a:pPr>
            <a:r>
              <a:rPr lang="zh-TW" altLang="en-US" sz="3600" b="1" dirty="0">
                <a:solidFill>
                  <a:srgbClr val="FF0000"/>
                </a:solidFill>
                <a:ea typeface="新細明體" pitchFamily="18" charset="-120"/>
              </a:rPr>
              <a:t>循環五</a:t>
            </a:r>
          </a:p>
          <a:p>
            <a:pPr>
              <a:lnSpc>
                <a:spcPct val="90000"/>
              </a:lnSpc>
            </a:pPr>
            <a:endParaRPr lang="zh-TW" altLang="en-US" b="1" dirty="0">
              <a:solidFill>
                <a:srgbClr val="FFFF00"/>
              </a:solidFill>
              <a:ea typeface="新細明體" pitchFamily="18" charset="-120"/>
            </a:endParaRPr>
          </a:p>
          <a:p>
            <a:pPr>
              <a:lnSpc>
                <a:spcPct val="90000"/>
              </a:lnSpc>
            </a:pPr>
            <a:r>
              <a:rPr lang="zh-TW" altLang="en-US" sz="4000" b="1" dirty="0">
                <a:solidFill>
                  <a:srgbClr val="FFFF00"/>
                </a:solidFill>
                <a:ea typeface="新細明體" pitchFamily="18" charset="-120"/>
              </a:rPr>
              <a:t>七段對巴比倫審判之信息</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十七</a:t>
            </a:r>
            <a:r>
              <a:rPr lang="en-US" altLang="zh-TW" sz="4000" b="1" dirty="0">
                <a:solidFill>
                  <a:srgbClr val="FFFF00"/>
                </a:solidFill>
                <a:ea typeface="新細明體" pitchFamily="18" charset="-120"/>
              </a:rPr>
              <a:t>1~</a:t>
            </a:r>
            <a:r>
              <a:rPr lang="zh-TW" altLang="en-US" sz="4000" b="1" dirty="0">
                <a:solidFill>
                  <a:srgbClr val="FFFF00"/>
                </a:solidFill>
                <a:ea typeface="新細明體" pitchFamily="18" charset="-120"/>
              </a:rPr>
              <a:t>十九</a:t>
            </a:r>
            <a:r>
              <a:rPr lang="en-US" altLang="zh-TW" sz="4000" b="1" dirty="0">
                <a:solidFill>
                  <a:srgbClr val="FFFF00"/>
                </a:solidFill>
                <a:ea typeface="新細明體" pitchFamily="18" charset="-120"/>
              </a:rPr>
              <a:t>10﹞</a:t>
            </a:r>
            <a:r>
              <a:rPr lang="zh-TW" altLang="en-US" sz="4000" b="1" dirty="0">
                <a:solidFill>
                  <a:srgbClr val="FFFF00"/>
                </a:solidFill>
                <a:ea typeface="新細明體" pitchFamily="18" charset="-120"/>
              </a:rPr>
              <a:t>；</a:t>
            </a:r>
          </a:p>
          <a:p>
            <a:pPr>
              <a:lnSpc>
                <a:spcPct val="90000"/>
              </a:lnSpc>
            </a:pPr>
            <a:endParaRPr lang="zh-TW" altLang="en-US" sz="4000" b="1" dirty="0">
              <a:solidFill>
                <a:srgbClr val="FFFF00"/>
              </a:solidFill>
              <a:ea typeface="新細明體" pitchFamily="18" charset="-120"/>
            </a:endParaRPr>
          </a:p>
          <a:p>
            <a:pPr>
              <a:lnSpc>
                <a:spcPct val="90000"/>
              </a:lnSpc>
            </a:pPr>
            <a:r>
              <a:rPr lang="zh-TW" altLang="en-US" sz="4000" b="1" dirty="0">
                <a:solidFill>
                  <a:srgbClr val="FFFF00"/>
                </a:solidFill>
                <a:ea typeface="新細明體" pitchFamily="18" charset="-120"/>
              </a:rPr>
              <a:t>第六與第七插入</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對聖徒之應許</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十八</a:t>
            </a:r>
            <a:r>
              <a:rPr lang="en-US" altLang="zh-TW" sz="4000" b="1" dirty="0">
                <a:solidFill>
                  <a:srgbClr val="FFFF00"/>
                </a:solidFill>
                <a:ea typeface="新細明體" pitchFamily="18" charset="-120"/>
              </a:rPr>
              <a:t>20﹞</a:t>
            </a: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zh-TW" altLang="en-US" sz="3600" b="1" dirty="0">
                <a:solidFill>
                  <a:srgbClr val="FFFF00"/>
                </a:solidFill>
                <a:ea typeface="新細明體" pitchFamily="18" charset="-120"/>
              </a:rPr>
              <a:t>七個循環的審判：</a:t>
            </a:r>
            <a:endParaRPr lang="en-US" altLang="en-US" sz="3600" b="1" dirty="0">
              <a:solidFill>
                <a:srgbClr val="FFFF00"/>
              </a:solidFill>
              <a:ea typeface="新細明體" pitchFamily="18" charset="-120"/>
            </a:endParaRPr>
          </a:p>
        </p:txBody>
      </p:sp>
      <p:sp>
        <p:nvSpPr>
          <p:cNvPr id="77827" name="Rectangle 3"/>
          <p:cNvSpPr>
            <a:spLocks noGrp="1" noChangeArrowheads="1"/>
          </p:cNvSpPr>
          <p:nvPr>
            <p:ph type="body" idx="1"/>
          </p:nvPr>
        </p:nvSpPr>
        <p:spPr/>
        <p:txBody>
          <a:bodyPr/>
          <a:lstStyle/>
          <a:p>
            <a:pPr algn="ctr">
              <a:buFontTx/>
              <a:buNone/>
            </a:pPr>
            <a:r>
              <a:rPr lang="zh-TW" altLang="en-US" sz="3600" b="1" dirty="0">
                <a:solidFill>
                  <a:srgbClr val="FF0000"/>
                </a:solidFill>
                <a:ea typeface="新細明體" pitchFamily="18" charset="-120"/>
              </a:rPr>
              <a:t>循環六</a:t>
            </a:r>
          </a:p>
          <a:p>
            <a:endParaRPr lang="zh-TW" altLang="en-US" b="1" dirty="0">
              <a:solidFill>
                <a:srgbClr val="FFFF00"/>
              </a:solidFill>
              <a:ea typeface="新細明體" pitchFamily="18" charset="-120"/>
            </a:endParaRPr>
          </a:p>
          <a:p>
            <a:r>
              <a:rPr lang="zh-TW" altLang="en-US" sz="4000" b="1" dirty="0">
                <a:solidFill>
                  <a:srgbClr val="FFFF00"/>
                </a:solidFill>
                <a:ea typeface="新細明體" pitchFamily="18" charset="-120"/>
              </a:rPr>
              <a:t>白馬的審判</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十九</a:t>
            </a:r>
            <a:r>
              <a:rPr lang="en-US" altLang="zh-TW" sz="4000" b="1" dirty="0">
                <a:solidFill>
                  <a:srgbClr val="FFFF00"/>
                </a:solidFill>
                <a:ea typeface="新細明體" pitchFamily="18" charset="-120"/>
              </a:rPr>
              <a:t>11~21﹞</a:t>
            </a:r>
            <a:r>
              <a:rPr lang="zh-TW" altLang="en-US" sz="4000" b="1" dirty="0">
                <a:solidFill>
                  <a:srgbClr val="FFFF00"/>
                </a:solidFill>
                <a:ea typeface="新細明體" pitchFamily="18" charset="-120"/>
              </a:rPr>
              <a:t>；</a:t>
            </a:r>
          </a:p>
          <a:p>
            <a:endParaRPr lang="zh-TW" altLang="en-US" sz="4000" b="1" dirty="0">
              <a:solidFill>
                <a:srgbClr val="FFFF00"/>
              </a:solidFill>
              <a:ea typeface="新細明體" pitchFamily="18" charset="-120"/>
            </a:endParaRPr>
          </a:p>
          <a:p>
            <a:r>
              <a:rPr lang="zh-TW" altLang="en-US" sz="4000" b="1" dirty="0">
                <a:solidFill>
                  <a:srgbClr val="FFFF00"/>
                </a:solidFill>
                <a:ea typeface="新細明體" pitchFamily="18" charset="-120"/>
              </a:rPr>
              <a:t>第六與第七插入</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對聖徒之應許</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十九</a:t>
            </a:r>
            <a:r>
              <a:rPr lang="en-US" altLang="zh-TW" sz="4000" b="1" dirty="0">
                <a:solidFill>
                  <a:srgbClr val="FFFF00"/>
                </a:solidFill>
                <a:ea typeface="新細明體" pitchFamily="18" charset="-120"/>
              </a:rPr>
              <a:t>19c﹞</a:t>
            </a:r>
            <a:endParaRPr lang="en-US" altLang="en-US" sz="4000" dirty="0">
              <a:solidFill>
                <a:srgbClr val="FFFF00"/>
              </a:solidFill>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zh-TW" altLang="en-US" sz="3600" b="1" dirty="0">
                <a:solidFill>
                  <a:srgbClr val="FFFF00"/>
                </a:solidFill>
                <a:ea typeface="新細明體" pitchFamily="18" charset="-120"/>
              </a:rPr>
              <a:t>七個循環的審判：</a:t>
            </a:r>
            <a:endParaRPr lang="en-US" altLang="en-US" sz="3600" b="1" dirty="0">
              <a:solidFill>
                <a:srgbClr val="FFFF00"/>
              </a:solidFill>
              <a:ea typeface="新細明體" pitchFamily="18" charset="-120"/>
            </a:endParaRPr>
          </a:p>
        </p:txBody>
      </p:sp>
      <p:sp>
        <p:nvSpPr>
          <p:cNvPr id="79875" name="Rectangle 3"/>
          <p:cNvSpPr>
            <a:spLocks noGrp="1" noChangeArrowheads="1"/>
          </p:cNvSpPr>
          <p:nvPr>
            <p:ph type="body" idx="1"/>
          </p:nvPr>
        </p:nvSpPr>
        <p:spPr/>
        <p:txBody>
          <a:bodyPr/>
          <a:lstStyle/>
          <a:p>
            <a:pPr algn="ctr">
              <a:lnSpc>
                <a:spcPct val="90000"/>
              </a:lnSpc>
              <a:buFontTx/>
              <a:buNone/>
            </a:pPr>
            <a:r>
              <a:rPr lang="zh-TW" altLang="en-US" sz="3600" b="1" dirty="0">
                <a:solidFill>
                  <a:srgbClr val="FF0000"/>
                </a:solidFill>
                <a:ea typeface="新細明體" pitchFamily="18" charset="-120"/>
              </a:rPr>
              <a:t>循環七</a:t>
            </a:r>
          </a:p>
          <a:p>
            <a:pPr>
              <a:lnSpc>
                <a:spcPct val="90000"/>
              </a:lnSpc>
            </a:pPr>
            <a:endParaRPr lang="zh-TW" altLang="en-US" b="1" dirty="0">
              <a:solidFill>
                <a:srgbClr val="FFFF00"/>
              </a:solidFill>
              <a:ea typeface="新細明體" pitchFamily="18" charset="-120"/>
            </a:endParaRPr>
          </a:p>
          <a:p>
            <a:pPr>
              <a:lnSpc>
                <a:spcPct val="90000"/>
              </a:lnSpc>
            </a:pPr>
            <a:r>
              <a:rPr lang="zh-TW" altLang="en-US" sz="4000" b="1" dirty="0">
                <a:solidFill>
                  <a:srgbClr val="FFFF00"/>
                </a:solidFill>
                <a:ea typeface="新細明體" pitchFamily="18" charset="-120"/>
              </a:rPr>
              <a:t>白色大寶座之審判</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廿</a:t>
            </a:r>
            <a:r>
              <a:rPr lang="en-US" altLang="zh-TW" sz="4000" b="1" dirty="0">
                <a:solidFill>
                  <a:srgbClr val="FFFF00"/>
                </a:solidFill>
                <a:ea typeface="新細明體" pitchFamily="18" charset="-120"/>
              </a:rPr>
              <a:t>11~</a:t>
            </a:r>
            <a:r>
              <a:rPr lang="zh-TW" altLang="en-US" sz="4000" b="1" dirty="0">
                <a:solidFill>
                  <a:srgbClr val="FFFF00"/>
                </a:solidFill>
                <a:ea typeface="新細明體" pitchFamily="18" charset="-120"/>
              </a:rPr>
              <a:t>廿一</a:t>
            </a:r>
            <a:r>
              <a:rPr lang="en-US" altLang="zh-TW" sz="4000" b="1" dirty="0">
                <a:solidFill>
                  <a:srgbClr val="FFFF00"/>
                </a:solidFill>
                <a:ea typeface="新細明體" pitchFamily="18" charset="-120"/>
              </a:rPr>
              <a:t>8﹞</a:t>
            </a:r>
            <a:r>
              <a:rPr lang="zh-TW" altLang="en-US" sz="4000" b="1" dirty="0">
                <a:solidFill>
                  <a:srgbClr val="FFFF00"/>
                </a:solidFill>
                <a:ea typeface="新細明體" pitchFamily="18" charset="-120"/>
              </a:rPr>
              <a:t>；</a:t>
            </a:r>
          </a:p>
          <a:p>
            <a:pPr>
              <a:lnSpc>
                <a:spcPct val="90000"/>
              </a:lnSpc>
            </a:pPr>
            <a:endParaRPr lang="zh-TW" altLang="en-US" sz="4000" b="1" dirty="0">
              <a:solidFill>
                <a:srgbClr val="FFFF00"/>
              </a:solidFill>
              <a:ea typeface="新細明體" pitchFamily="18" charset="-120"/>
            </a:endParaRPr>
          </a:p>
          <a:p>
            <a:pPr>
              <a:lnSpc>
                <a:spcPct val="90000"/>
              </a:lnSpc>
            </a:pPr>
            <a:r>
              <a:rPr lang="zh-TW" altLang="en-US" sz="4000" b="1" dirty="0">
                <a:solidFill>
                  <a:srgbClr val="FFFF00"/>
                </a:solidFill>
                <a:ea typeface="新細明體" pitchFamily="18" charset="-120"/>
              </a:rPr>
              <a:t>第六與第七插入</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對聖徒之應許</a:t>
            </a:r>
            <a:r>
              <a:rPr lang="en-US" altLang="zh-TW" sz="4000" b="1" dirty="0">
                <a:solidFill>
                  <a:srgbClr val="FFFF00"/>
                </a:solidFill>
                <a:ea typeface="新細明體" pitchFamily="18" charset="-120"/>
              </a:rPr>
              <a:t>﹝</a:t>
            </a:r>
            <a:r>
              <a:rPr lang="zh-TW" altLang="en-US" sz="4000" b="1" dirty="0">
                <a:solidFill>
                  <a:srgbClr val="FFFF00"/>
                </a:solidFill>
                <a:ea typeface="新細明體" pitchFamily="18" charset="-120"/>
              </a:rPr>
              <a:t>廿一</a:t>
            </a:r>
            <a:r>
              <a:rPr lang="en-US" altLang="zh-TW" sz="4000" b="1" dirty="0">
                <a:solidFill>
                  <a:srgbClr val="FFFF00"/>
                </a:solidFill>
                <a:ea typeface="新細明體" pitchFamily="18" charset="-120"/>
              </a:rPr>
              <a:t>1~7﹞</a:t>
            </a:r>
            <a:endParaRPr lang="en-US" altLang="en-US" sz="4000" dirty="0">
              <a:solidFill>
                <a:srgbClr val="FFFF00"/>
              </a:solidFill>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3" name="Rectangle 127"/>
          <p:cNvSpPr>
            <a:spLocks noGrp="1" noChangeArrowheads="1"/>
          </p:cNvSpPr>
          <p:nvPr>
            <p:ph type="title"/>
          </p:nvPr>
        </p:nvSpPr>
        <p:spPr/>
        <p:txBody>
          <a:bodyPr/>
          <a:lstStyle/>
          <a:p>
            <a:r>
              <a:rPr lang="zh-CN" altLang="en-US" sz="3600" b="1" dirty="0">
                <a:solidFill>
                  <a:srgbClr val="FFFF00"/>
                </a:solidFill>
                <a:ea typeface="SimSun" pitchFamily="2" charset="-122"/>
              </a:rPr>
              <a:t>基督顯現，最後之戰</a:t>
            </a:r>
            <a:r>
              <a:rPr lang="en-US" altLang="zh-CN" sz="3600" b="1" dirty="0">
                <a:solidFill>
                  <a:srgbClr val="FFFF00"/>
                </a:solidFill>
                <a:ea typeface="SimSun" pitchFamily="2" charset="-122"/>
              </a:rPr>
              <a:t>﹝</a:t>
            </a:r>
            <a:r>
              <a:rPr lang="zh-CN" altLang="en-US" sz="3600" b="1" dirty="0">
                <a:solidFill>
                  <a:srgbClr val="FFFF00"/>
                </a:solidFill>
                <a:ea typeface="SimSun" pitchFamily="2" charset="-122"/>
              </a:rPr>
              <a:t>十九</a:t>
            </a:r>
            <a:r>
              <a:rPr lang="en-US" altLang="zh-CN" sz="3600" b="1" dirty="0">
                <a:solidFill>
                  <a:srgbClr val="FFFF00"/>
                </a:solidFill>
                <a:ea typeface="SimSun" pitchFamily="2" charset="-122"/>
              </a:rPr>
              <a:t>11~21﹞</a:t>
            </a:r>
            <a:r>
              <a:rPr lang="en-US" altLang="zh-CN" sz="4000" dirty="0">
                <a:solidFill>
                  <a:srgbClr val="FFFF00"/>
                </a:solidFill>
                <a:ea typeface="SimSun" pitchFamily="2" charset="-122"/>
              </a:rPr>
              <a:t> </a:t>
            </a:r>
            <a:endParaRPr lang="en-US" altLang="en-US" sz="4000" dirty="0">
              <a:solidFill>
                <a:srgbClr val="FFFF00"/>
              </a:solidFill>
            </a:endParaRPr>
          </a:p>
        </p:txBody>
      </p:sp>
      <p:sp>
        <p:nvSpPr>
          <p:cNvPr id="19584" name="Rectangle 128"/>
          <p:cNvSpPr>
            <a:spLocks noGrp="1" noChangeArrowheads="1"/>
          </p:cNvSpPr>
          <p:nvPr>
            <p:ph type="body" idx="1"/>
          </p:nvPr>
        </p:nvSpPr>
        <p:spPr/>
        <p:txBody>
          <a:bodyPr/>
          <a:lstStyle/>
          <a:p>
            <a:r>
              <a:rPr lang="zh-TW" altLang="en-US" sz="4000" dirty="0">
                <a:solidFill>
                  <a:srgbClr val="FFFF00"/>
                </a:solidFill>
                <a:ea typeface="新細明體" pitchFamily="18" charset="-120"/>
              </a:rPr>
              <a:t>十九</a:t>
            </a:r>
            <a:r>
              <a:rPr lang="en-US" altLang="zh-TW" sz="4000" dirty="0">
                <a:solidFill>
                  <a:srgbClr val="FFFF00"/>
                </a:solidFill>
                <a:ea typeface="新細明體" pitchFamily="18" charset="-120"/>
              </a:rPr>
              <a:t>11 </a:t>
            </a:r>
            <a:r>
              <a:rPr lang="en-US" altLang="zh-TW" sz="4000" dirty="0" err="1">
                <a:solidFill>
                  <a:srgbClr val="FFFF00"/>
                </a:solidFill>
                <a:ea typeface="新細明體" pitchFamily="18" charset="-120"/>
              </a:rPr>
              <a:t>Preterist</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已經實現論者</a:t>
            </a:r>
            <a:r>
              <a:rPr lang="en-US" altLang="zh-TW" sz="4000" dirty="0">
                <a:solidFill>
                  <a:srgbClr val="FFFF00"/>
                </a:solidFill>
                <a:ea typeface="新細明體" pitchFamily="18" charset="-120"/>
              </a:rPr>
              <a:t>﹞</a:t>
            </a:r>
            <a:r>
              <a:rPr lang="zh-TW" altLang="en-US" sz="4000" dirty="0">
                <a:solidFill>
                  <a:srgbClr val="FFFF00"/>
                </a:solidFill>
                <a:ea typeface="新細明體" pitchFamily="18" charset="-120"/>
              </a:rPr>
              <a:t>：已經實現在</a:t>
            </a:r>
            <a:r>
              <a:rPr lang="en-US" altLang="zh-TW" sz="4000" dirty="0">
                <a:solidFill>
                  <a:srgbClr val="FFFF00"/>
                </a:solidFill>
                <a:ea typeface="新細明體" pitchFamily="18" charset="-120"/>
              </a:rPr>
              <a:t>AD70 ﹝</a:t>
            </a:r>
            <a:r>
              <a:rPr lang="zh-TW" altLang="en-US" sz="4000" dirty="0">
                <a:solidFill>
                  <a:srgbClr val="FFFF00"/>
                </a:solidFill>
                <a:ea typeface="新細明體" pitchFamily="18" charset="-120"/>
              </a:rPr>
              <a:t>主已來過了</a:t>
            </a:r>
            <a:r>
              <a:rPr lang="en-US" altLang="zh-TW" sz="4000" dirty="0">
                <a:solidFill>
                  <a:srgbClr val="FFFF00"/>
                </a:solidFill>
                <a:ea typeface="新細明體" pitchFamily="18" charset="-120"/>
              </a:rPr>
              <a:t>﹞</a:t>
            </a:r>
          </a:p>
          <a:p>
            <a:r>
              <a:rPr lang="zh-TW" altLang="en-US" sz="4000" dirty="0">
                <a:solidFill>
                  <a:srgbClr val="FFFF00"/>
                </a:solidFill>
                <a:ea typeface="新細明體" pitchFamily="18" charset="-120"/>
              </a:rPr>
              <a:t>巴比倫 </a:t>
            </a:r>
            <a:r>
              <a:rPr lang="en-US" altLang="zh-TW" sz="4000" dirty="0">
                <a:solidFill>
                  <a:srgbClr val="FFFF00"/>
                </a:solidFill>
                <a:ea typeface="新細明體" pitchFamily="18" charset="-120"/>
              </a:rPr>
              <a:t>= </a:t>
            </a:r>
            <a:r>
              <a:rPr lang="zh-TW" altLang="en-US" sz="4000" dirty="0">
                <a:solidFill>
                  <a:srgbClr val="FFFF00"/>
                </a:solidFill>
                <a:ea typeface="新細明體" pitchFamily="18" charset="-120"/>
              </a:rPr>
              <a:t>耶路撒冷</a:t>
            </a:r>
          </a:p>
          <a:p>
            <a:r>
              <a:rPr lang="zh-TW" altLang="en-US" sz="4000" dirty="0">
                <a:solidFill>
                  <a:srgbClr val="FFFF00"/>
                </a:solidFill>
                <a:ea typeface="新細明體" pitchFamily="18" charset="-120"/>
              </a:rPr>
              <a:t>此看法之困難：太廿四</a:t>
            </a:r>
            <a:r>
              <a:rPr lang="en-US" altLang="zh-TW" sz="4000" dirty="0">
                <a:solidFill>
                  <a:srgbClr val="FFFF00"/>
                </a:solidFill>
                <a:ea typeface="新細明體" pitchFamily="18" charset="-120"/>
              </a:rPr>
              <a:t>30~31/</a:t>
            </a:r>
            <a:r>
              <a:rPr lang="zh-TW" altLang="en-US" sz="4000" dirty="0">
                <a:solidFill>
                  <a:srgbClr val="FFFF00"/>
                </a:solidFill>
                <a:ea typeface="新細明體" pitchFamily="18" charset="-120"/>
              </a:rPr>
              <a:t>可十三</a:t>
            </a:r>
            <a:r>
              <a:rPr lang="en-US" altLang="zh-TW" sz="4000" dirty="0">
                <a:solidFill>
                  <a:srgbClr val="FFFF00"/>
                </a:solidFill>
                <a:ea typeface="新細明體" pitchFamily="18" charset="-120"/>
              </a:rPr>
              <a:t>26~27/</a:t>
            </a:r>
            <a:r>
              <a:rPr lang="zh-TW" altLang="en-US" sz="4000" dirty="0">
                <a:solidFill>
                  <a:srgbClr val="FFFF00"/>
                </a:solidFill>
                <a:ea typeface="新細明體" pitchFamily="18" charset="-120"/>
              </a:rPr>
              <a:t>路廿一</a:t>
            </a:r>
            <a:r>
              <a:rPr lang="en-US" altLang="zh-TW" sz="4000" dirty="0">
                <a:solidFill>
                  <a:srgbClr val="FFFF00"/>
                </a:solidFill>
                <a:ea typeface="新細明體" pitchFamily="18" charset="-120"/>
              </a:rPr>
              <a:t>27~8</a:t>
            </a:r>
            <a:r>
              <a:rPr lang="zh-TW" altLang="en-US" sz="4000" dirty="0">
                <a:solidFill>
                  <a:srgbClr val="FFFF00"/>
                </a:solidFill>
                <a:ea typeface="新細明體" pitchFamily="18" charset="-120"/>
              </a:rPr>
              <a:t>；帖後二</a:t>
            </a:r>
            <a:r>
              <a:rPr lang="en-US" altLang="zh-TW" sz="4000" dirty="0">
                <a:solidFill>
                  <a:srgbClr val="FFFF00"/>
                </a:solidFill>
                <a:ea typeface="新細明體" pitchFamily="18" charset="-120"/>
              </a:rPr>
              <a:t>8</a:t>
            </a:r>
            <a:r>
              <a:rPr lang="zh-TW" altLang="en-US" sz="4000" dirty="0">
                <a:solidFill>
                  <a:srgbClr val="FFFF00"/>
                </a:solidFill>
                <a:ea typeface="新細明體" pitchFamily="18" charset="-120"/>
              </a:rPr>
              <a:t>；多二</a:t>
            </a:r>
            <a:r>
              <a:rPr lang="en-US" altLang="zh-TW" sz="4000" dirty="0">
                <a:solidFill>
                  <a:srgbClr val="FFFF00"/>
                </a:solidFill>
                <a:ea typeface="新細明體" pitchFamily="18" charset="-120"/>
              </a:rPr>
              <a:t>13~14</a:t>
            </a:r>
            <a:r>
              <a:rPr lang="zh-TW" altLang="en-US" sz="4000" dirty="0">
                <a:solidFill>
                  <a:srgbClr val="FFFF00"/>
                </a:solidFill>
                <a:ea typeface="新細明體" pitchFamily="18" charset="-120"/>
              </a:rPr>
              <a:t>；猶</a:t>
            </a:r>
            <a:r>
              <a:rPr lang="en-US" altLang="zh-TW" sz="4000" dirty="0">
                <a:solidFill>
                  <a:srgbClr val="FFFF00"/>
                </a:solidFill>
                <a:ea typeface="新細明體" pitchFamily="18" charset="-120"/>
              </a:rPr>
              <a:t>14~15</a:t>
            </a:r>
            <a:endParaRPr lang="en-US" altLang="en-US" sz="4000"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zh-CN" altLang="en-US" sz="3600" b="1" dirty="0">
                <a:solidFill>
                  <a:srgbClr val="FFFF00"/>
                </a:solidFill>
                <a:ea typeface="SimSun" pitchFamily="2" charset="-122"/>
              </a:rPr>
              <a:t>基督顯現，最後之戰</a:t>
            </a:r>
            <a:r>
              <a:rPr lang="en-US" altLang="zh-CN" sz="3600" b="1" dirty="0">
                <a:solidFill>
                  <a:srgbClr val="FFFF00"/>
                </a:solidFill>
                <a:ea typeface="SimSun" pitchFamily="2" charset="-122"/>
              </a:rPr>
              <a:t>﹝</a:t>
            </a:r>
            <a:r>
              <a:rPr lang="zh-CN" altLang="en-US" sz="3600" b="1" dirty="0">
                <a:solidFill>
                  <a:srgbClr val="FFFF00"/>
                </a:solidFill>
                <a:ea typeface="SimSun" pitchFamily="2" charset="-122"/>
              </a:rPr>
              <a:t>十九</a:t>
            </a:r>
            <a:r>
              <a:rPr lang="en-US" altLang="zh-CN" sz="3600" b="1" dirty="0">
                <a:solidFill>
                  <a:srgbClr val="FFFF00"/>
                </a:solidFill>
                <a:ea typeface="SimSun" pitchFamily="2" charset="-122"/>
              </a:rPr>
              <a:t>11~21﹞</a:t>
            </a:r>
            <a:r>
              <a:rPr lang="en-US" altLang="zh-CN" sz="4000" dirty="0">
                <a:solidFill>
                  <a:srgbClr val="FFFF00"/>
                </a:solidFill>
                <a:ea typeface="SimSun" pitchFamily="2" charset="-122"/>
              </a:rPr>
              <a:t> </a:t>
            </a:r>
            <a:endParaRPr lang="en-US" altLang="en-US" sz="4000" dirty="0">
              <a:solidFill>
                <a:srgbClr val="FFFF00"/>
              </a:solidFill>
            </a:endParaRPr>
          </a:p>
        </p:txBody>
      </p:sp>
      <p:sp>
        <p:nvSpPr>
          <p:cNvPr id="63491" name="Rectangle 3"/>
          <p:cNvSpPr>
            <a:spLocks noGrp="1" noChangeArrowheads="1"/>
          </p:cNvSpPr>
          <p:nvPr>
            <p:ph type="body" idx="1"/>
          </p:nvPr>
        </p:nvSpPr>
        <p:spPr>
          <a:xfrm>
            <a:off x="457200" y="1905000"/>
            <a:ext cx="8229600" cy="4525963"/>
          </a:xfrm>
        </p:spPr>
        <p:txBody>
          <a:bodyPr/>
          <a:lstStyle/>
          <a:p>
            <a:r>
              <a:rPr lang="zh-TW" altLang="en-US" sz="3600" dirty="0">
                <a:solidFill>
                  <a:srgbClr val="FFFF00"/>
                </a:solidFill>
                <a:ea typeface="新細明體" pitchFamily="18" charset="-120"/>
              </a:rPr>
              <a:t>從慶賀的筵席</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十九</a:t>
            </a:r>
            <a:r>
              <a:rPr lang="en-US" altLang="zh-TW" sz="3600" dirty="0">
                <a:solidFill>
                  <a:srgbClr val="FFFF00"/>
                </a:solidFill>
                <a:ea typeface="新細明體" pitchFamily="18" charset="-120"/>
              </a:rPr>
              <a:t>9﹞</a:t>
            </a:r>
            <a:r>
              <a:rPr lang="zh-TW" altLang="en-US" sz="3600" dirty="0">
                <a:solidFill>
                  <a:srgbClr val="FFFF00"/>
                </a:solidFill>
                <a:ea typeface="新細明體" pitchFamily="18" charset="-120"/>
              </a:rPr>
              <a:t>轉到戰爭的筵席</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十九</a:t>
            </a:r>
            <a:r>
              <a:rPr lang="en-US" altLang="zh-TW" sz="3600" dirty="0">
                <a:solidFill>
                  <a:srgbClr val="FFFF00"/>
                </a:solidFill>
                <a:ea typeface="新細明體" pitchFamily="18" charset="-120"/>
              </a:rPr>
              <a:t>17﹞─</a:t>
            </a:r>
            <a:r>
              <a:rPr lang="zh-TW" altLang="en-US" sz="3600" dirty="0">
                <a:solidFill>
                  <a:srgbClr val="FFFF00"/>
                </a:solidFill>
                <a:ea typeface="新細明體" pitchFamily="18" charset="-120"/>
              </a:rPr>
              <a:t>救恩不可能沒有戰爭而得，基督之愛是以十字架為代價而贏得</a:t>
            </a:r>
          </a:p>
          <a:p>
            <a:r>
              <a:rPr lang="zh-TW" altLang="en-US" sz="3600" dirty="0">
                <a:solidFill>
                  <a:srgbClr val="FFFF00"/>
                </a:solidFill>
                <a:ea typeface="新細明體" pitchFamily="18" charset="-120"/>
              </a:rPr>
              <a:t>整體信息：基督會得勝</a:t>
            </a:r>
          </a:p>
          <a:p>
            <a:r>
              <a:rPr lang="zh-TW" altLang="en-US" sz="3600" dirty="0">
                <a:solidFill>
                  <a:srgbClr val="FFFF00"/>
                </a:solidFill>
                <a:ea typeface="新細明體" pitchFamily="18" charset="-120"/>
              </a:rPr>
              <a:t>耶穌來除滅魔鬼的作為</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約壹三</a:t>
            </a:r>
            <a:r>
              <a:rPr lang="en-US" altLang="zh-TW" sz="3600" dirty="0">
                <a:solidFill>
                  <a:srgbClr val="FFFF00"/>
                </a:solidFill>
                <a:ea typeface="新細明體" pitchFamily="18" charset="-120"/>
              </a:rPr>
              <a:t>8﹞</a:t>
            </a:r>
            <a:endParaRPr lang="en-US" altLang="en-US" sz="3600"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zh-TW" altLang="en-US" sz="2800" b="1" dirty="0">
                <a:solidFill>
                  <a:srgbClr val="FFFF00"/>
                </a:solidFill>
                <a:ea typeface="新細明體" pitchFamily="18" charset="-120"/>
              </a:rPr>
              <a:t>舊創造墮落後之缺陷與新創造之完美形成</a:t>
            </a:r>
            <a:r>
              <a:rPr lang="zh-TW" altLang="en-US" sz="3200" b="1" dirty="0">
                <a:solidFill>
                  <a:srgbClr val="FFFF00"/>
                </a:solidFill>
                <a:ea typeface="新細明體" pitchFamily="18" charset="-120"/>
              </a:rPr>
              <a:t>對比</a:t>
            </a:r>
            <a:endParaRPr lang="en-US" altLang="en-US" sz="3200" b="1" dirty="0">
              <a:solidFill>
                <a:srgbClr val="FFFF00"/>
              </a:solidFill>
              <a:ea typeface="新細明體" pitchFamily="18" charset="-120"/>
            </a:endParaRPr>
          </a:p>
        </p:txBody>
      </p:sp>
      <p:graphicFrame>
        <p:nvGraphicFramePr>
          <p:cNvPr id="81950" name="Group 30"/>
          <p:cNvGraphicFramePr>
            <a:graphicFrameLocks noGrp="1"/>
          </p:cNvGraphicFramePr>
          <p:nvPr>
            <p:ph idx="1"/>
            <p:extLst>
              <p:ext uri="{D42A27DB-BD31-4B8C-83A1-F6EECF244321}">
                <p14:modId xmlns:p14="http://schemas.microsoft.com/office/powerpoint/2010/main" val="1035446466"/>
              </p:ext>
            </p:extLst>
          </p:nvPr>
        </p:nvGraphicFramePr>
        <p:xfrm>
          <a:off x="457200" y="1600200"/>
          <a:ext cx="8229600" cy="4598353"/>
        </p:xfrm>
        <a:graphic>
          <a:graphicData uri="http://schemas.openxmlformats.org/drawingml/2006/table">
            <a:tbl>
              <a:tblPr/>
              <a:tblGrid>
                <a:gridCol w="4114800"/>
                <a:gridCol w="4114800"/>
              </a:tblGrid>
              <a:tr h="8826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3200" b="1" i="0" u="none" strike="noStrike" cap="none" normalizeH="0" baseline="0" dirty="0" smtClean="0">
                          <a:ln>
                            <a:noFill/>
                          </a:ln>
                          <a:solidFill>
                            <a:srgbClr val="FFFF00"/>
                          </a:solidFill>
                          <a:effectLst/>
                          <a:latin typeface="Arial" charset="0"/>
                          <a:ea typeface="新細明體" pitchFamily="18" charset="-120"/>
                        </a:rPr>
                        <a:t>舊創造</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 </a:t>
                      </a:r>
                      <a:endParaRPr kumimoji="0" lang="en-US" altLang="en-US" sz="2800" b="1" i="0" u="none" strike="noStrike" cap="none" normalizeH="0" baseline="0" dirty="0" smtClean="0">
                        <a:ln>
                          <a:noFill/>
                        </a:ln>
                        <a:solidFill>
                          <a:srgbClr val="FFFF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3200" b="1" i="0" u="none" strike="noStrike" cap="none" normalizeH="0" baseline="0" dirty="0" smtClean="0">
                          <a:ln>
                            <a:noFill/>
                          </a:ln>
                          <a:solidFill>
                            <a:srgbClr val="FFFF00"/>
                          </a:solidFill>
                          <a:effectLst/>
                          <a:latin typeface="Arial" charset="0"/>
                          <a:ea typeface="新細明體" pitchFamily="18" charset="-120"/>
                        </a:rPr>
                        <a:t>新創造</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 </a:t>
                      </a:r>
                      <a:endParaRPr kumimoji="0" lang="en-US" alt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10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smtClean="0">
                          <a:ln>
                            <a:noFill/>
                          </a:ln>
                          <a:solidFill>
                            <a:srgbClr val="FFFF00"/>
                          </a:solidFill>
                          <a:effectLst/>
                          <a:latin typeface="Arial" charset="0"/>
                          <a:ea typeface="新細明體" pitchFamily="18" charset="-120"/>
                        </a:rPr>
                        <a:t>假使徒</a:t>
                      </a:r>
                      <a:r>
                        <a:rPr kumimoji="0" lang="en-US" altLang="zh-TW" sz="2800" b="1" i="0" u="none" strike="noStrike" cap="none" normalizeH="0" baseline="0" smtClean="0">
                          <a:ln>
                            <a:noFill/>
                          </a:ln>
                          <a:solidFill>
                            <a:srgbClr val="FFFF00"/>
                          </a:solidFill>
                          <a:effectLst/>
                          <a:latin typeface="Arial" charset="0"/>
                          <a:ea typeface="新細明體" pitchFamily="18" charset="-120"/>
                        </a:rPr>
                        <a:t>﹝</a:t>
                      </a:r>
                      <a:r>
                        <a:rPr kumimoji="0" lang="zh-TW" altLang="en-US" sz="2800" b="1" i="0" u="none" strike="noStrike" cap="none" normalizeH="0" baseline="0" smtClean="0">
                          <a:ln>
                            <a:noFill/>
                          </a:ln>
                          <a:solidFill>
                            <a:srgbClr val="FFFF00"/>
                          </a:solidFill>
                          <a:effectLst/>
                          <a:latin typeface="Arial" charset="0"/>
                          <a:ea typeface="新細明體" pitchFamily="18" charset="-120"/>
                        </a:rPr>
                        <a:t>二</a:t>
                      </a:r>
                      <a:r>
                        <a:rPr kumimoji="0" lang="en-US" altLang="zh-TW" sz="2800" b="1" i="0" u="none" strike="noStrike" cap="none" normalizeH="0" baseline="0" smtClean="0">
                          <a:ln>
                            <a:noFill/>
                          </a:ln>
                          <a:solidFill>
                            <a:srgbClr val="FFFF00"/>
                          </a:solidFill>
                          <a:effectLst/>
                          <a:latin typeface="Arial" charset="0"/>
                          <a:ea typeface="新細明體" pitchFamily="18" charset="-120"/>
                        </a:rPr>
                        <a:t>2﹞ </a:t>
                      </a:r>
                      <a:endParaRPr kumimoji="0" lang="en-US" altLang="en-US" sz="2800" b="1" i="0" u="none" strike="noStrike" cap="none" normalizeH="0" baseline="0" smtClean="0">
                        <a:ln>
                          <a:noFill/>
                        </a:ln>
                        <a:solidFill>
                          <a:srgbClr val="FFFF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dirty="0" smtClean="0">
                          <a:ln>
                            <a:noFill/>
                          </a:ln>
                          <a:solidFill>
                            <a:srgbClr val="FFFF00"/>
                          </a:solidFill>
                          <a:effectLst/>
                          <a:latin typeface="Arial" charset="0"/>
                          <a:ea typeface="新細明體" pitchFamily="18" charset="-120"/>
                        </a:rPr>
                        <a:t>真使徒</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廿一</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14﹞ </a:t>
                      </a:r>
                      <a:endParaRPr kumimoji="0" lang="en-US" alt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smtClean="0">
                          <a:ln>
                            <a:noFill/>
                          </a:ln>
                          <a:solidFill>
                            <a:srgbClr val="FFFF00"/>
                          </a:solidFill>
                          <a:effectLst/>
                          <a:latin typeface="Arial" charset="0"/>
                          <a:ea typeface="新細明體" pitchFamily="18" charset="-120"/>
                        </a:rPr>
                        <a:t>假猶太人</a:t>
                      </a:r>
                      <a:r>
                        <a:rPr kumimoji="0" lang="en-US" altLang="zh-TW" sz="2800" b="1" i="0" u="none" strike="noStrike" cap="none" normalizeH="0" baseline="0" smtClean="0">
                          <a:ln>
                            <a:noFill/>
                          </a:ln>
                          <a:solidFill>
                            <a:srgbClr val="FFFF00"/>
                          </a:solidFill>
                          <a:effectLst/>
                          <a:latin typeface="Arial" charset="0"/>
                          <a:ea typeface="新細明體" pitchFamily="18" charset="-120"/>
                        </a:rPr>
                        <a:t>﹝</a:t>
                      </a:r>
                      <a:r>
                        <a:rPr kumimoji="0" lang="zh-TW" altLang="en-US" sz="2800" b="1" i="0" u="none" strike="noStrike" cap="none" normalizeH="0" baseline="0" smtClean="0">
                          <a:ln>
                            <a:noFill/>
                          </a:ln>
                          <a:solidFill>
                            <a:srgbClr val="FFFF00"/>
                          </a:solidFill>
                          <a:effectLst/>
                          <a:latin typeface="Arial" charset="0"/>
                          <a:ea typeface="新細明體" pitchFamily="18" charset="-120"/>
                        </a:rPr>
                        <a:t>二</a:t>
                      </a:r>
                      <a:r>
                        <a:rPr kumimoji="0" lang="en-US" altLang="zh-TW" sz="2800" b="1" i="0" u="none" strike="noStrike" cap="none" normalizeH="0" baseline="0" smtClean="0">
                          <a:ln>
                            <a:noFill/>
                          </a:ln>
                          <a:solidFill>
                            <a:srgbClr val="FFFF00"/>
                          </a:solidFill>
                          <a:effectLst/>
                          <a:latin typeface="Arial" charset="0"/>
                          <a:ea typeface="新細明體" pitchFamily="18" charset="-120"/>
                        </a:rPr>
                        <a:t>9</a:t>
                      </a:r>
                      <a:r>
                        <a:rPr kumimoji="0" lang="zh-TW" altLang="en-US" sz="2800" b="1" i="0" u="none" strike="noStrike" cap="none" normalizeH="0" baseline="0" smtClean="0">
                          <a:ln>
                            <a:noFill/>
                          </a:ln>
                          <a:solidFill>
                            <a:srgbClr val="FFFF00"/>
                          </a:solidFill>
                          <a:effectLst/>
                          <a:latin typeface="Arial" charset="0"/>
                          <a:ea typeface="新細明體" pitchFamily="18" charset="-120"/>
                        </a:rPr>
                        <a:t>，三</a:t>
                      </a:r>
                      <a:r>
                        <a:rPr kumimoji="0" lang="en-US" altLang="zh-TW" sz="2800" b="1" i="0" u="none" strike="noStrike" cap="none" normalizeH="0" baseline="0" smtClean="0">
                          <a:ln>
                            <a:noFill/>
                          </a:ln>
                          <a:solidFill>
                            <a:srgbClr val="FFFF00"/>
                          </a:solidFill>
                          <a:effectLst/>
                          <a:latin typeface="Arial" charset="0"/>
                          <a:ea typeface="新細明體" pitchFamily="18" charset="-120"/>
                        </a:rPr>
                        <a:t>9﹞ </a:t>
                      </a:r>
                      <a:endParaRPr kumimoji="0" lang="en-US" altLang="en-US" sz="2800" b="1" i="0" u="none" strike="noStrike" cap="none" normalizeH="0" baseline="0" smtClean="0">
                        <a:ln>
                          <a:noFill/>
                        </a:ln>
                        <a:solidFill>
                          <a:srgbClr val="FFFF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dirty="0" smtClean="0">
                          <a:ln>
                            <a:noFill/>
                          </a:ln>
                          <a:solidFill>
                            <a:srgbClr val="FFFF00"/>
                          </a:solidFill>
                          <a:effectLst/>
                          <a:latin typeface="Arial" charset="0"/>
                          <a:ea typeface="新細明體" pitchFamily="18" charset="-120"/>
                        </a:rPr>
                        <a:t>真以色列的十二支派</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廿一</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12﹞ </a:t>
                      </a:r>
                      <a:endParaRPr kumimoji="0" lang="en-US" alt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smtClean="0">
                          <a:ln>
                            <a:noFill/>
                          </a:ln>
                          <a:solidFill>
                            <a:srgbClr val="FFFF00"/>
                          </a:solidFill>
                          <a:effectLst/>
                          <a:latin typeface="Arial" charset="0"/>
                          <a:ea typeface="新細明體" pitchFamily="18" charset="-120"/>
                        </a:rPr>
                        <a:t>基督徒身處撒但座位間</a:t>
                      </a:r>
                      <a:r>
                        <a:rPr kumimoji="0" lang="en-US" altLang="zh-TW" sz="2800" b="1" i="0" u="none" strike="noStrike" cap="none" normalizeH="0" baseline="0" smtClean="0">
                          <a:ln>
                            <a:noFill/>
                          </a:ln>
                          <a:solidFill>
                            <a:srgbClr val="FFFF00"/>
                          </a:solidFill>
                          <a:effectLst/>
                          <a:latin typeface="Arial" charset="0"/>
                          <a:ea typeface="新細明體" pitchFamily="18" charset="-120"/>
                        </a:rPr>
                        <a:t>﹝</a:t>
                      </a:r>
                      <a:r>
                        <a:rPr kumimoji="0" lang="zh-TW" altLang="en-US" sz="2800" b="1" i="0" u="none" strike="noStrike" cap="none" normalizeH="0" baseline="0" smtClean="0">
                          <a:ln>
                            <a:noFill/>
                          </a:ln>
                          <a:solidFill>
                            <a:srgbClr val="FFFF00"/>
                          </a:solidFill>
                          <a:effectLst/>
                          <a:latin typeface="Arial" charset="0"/>
                          <a:ea typeface="新細明體" pitchFamily="18" charset="-120"/>
                        </a:rPr>
                        <a:t>二</a:t>
                      </a:r>
                      <a:r>
                        <a:rPr kumimoji="0" lang="en-US" altLang="zh-TW" sz="2800" b="1" i="0" u="none" strike="noStrike" cap="none" normalizeH="0" baseline="0" smtClean="0">
                          <a:ln>
                            <a:noFill/>
                          </a:ln>
                          <a:solidFill>
                            <a:srgbClr val="FFFF00"/>
                          </a:solidFill>
                          <a:effectLst/>
                          <a:latin typeface="Arial" charset="0"/>
                          <a:ea typeface="新細明體" pitchFamily="18" charset="-120"/>
                        </a:rPr>
                        <a:t>13﹞ </a:t>
                      </a:r>
                      <a:endParaRPr kumimoji="0" lang="en-US" altLang="en-US" sz="2800" b="1" i="0" u="none" strike="noStrike" cap="none" normalizeH="0" baseline="0" smtClean="0">
                        <a:ln>
                          <a:noFill/>
                        </a:ln>
                        <a:solidFill>
                          <a:srgbClr val="FFFF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dirty="0" smtClean="0">
                          <a:ln>
                            <a:noFill/>
                          </a:ln>
                          <a:solidFill>
                            <a:srgbClr val="FFFF00"/>
                          </a:solidFill>
                          <a:effectLst/>
                          <a:latin typeface="Arial" charset="0"/>
                          <a:ea typeface="新細明體" pitchFamily="18" charset="-120"/>
                        </a:rPr>
                        <a:t>基督徒身處神的寶座間</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廿二</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1﹞ </a:t>
                      </a:r>
                      <a:endParaRPr kumimoji="0" lang="en-US" alt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smtClean="0">
                          <a:ln>
                            <a:noFill/>
                          </a:ln>
                          <a:solidFill>
                            <a:srgbClr val="FFFF00"/>
                          </a:solidFill>
                          <a:effectLst/>
                          <a:latin typeface="Arial" charset="0"/>
                          <a:ea typeface="新細明體" pitchFamily="18" charset="-120"/>
                        </a:rPr>
                        <a:t>名存實亡的基督徒</a:t>
                      </a:r>
                      <a:r>
                        <a:rPr kumimoji="0" lang="en-US" altLang="zh-TW" sz="2800" b="1" i="0" u="none" strike="noStrike" cap="none" normalizeH="0" baseline="0" smtClean="0">
                          <a:ln>
                            <a:noFill/>
                          </a:ln>
                          <a:solidFill>
                            <a:srgbClr val="FFFF00"/>
                          </a:solidFill>
                          <a:effectLst/>
                          <a:latin typeface="Arial" charset="0"/>
                          <a:ea typeface="新細明體" pitchFamily="18" charset="-120"/>
                        </a:rPr>
                        <a:t>﹝</a:t>
                      </a:r>
                      <a:r>
                        <a:rPr kumimoji="0" lang="zh-TW" altLang="en-US" sz="2800" b="1" i="0" u="none" strike="noStrike" cap="none" normalizeH="0" baseline="0" smtClean="0">
                          <a:ln>
                            <a:noFill/>
                          </a:ln>
                          <a:solidFill>
                            <a:srgbClr val="FFFF00"/>
                          </a:solidFill>
                          <a:effectLst/>
                          <a:latin typeface="Arial" charset="0"/>
                          <a:ea typeface="新細明體" pitchFamily="18" charset="-120"/>
                        </a:rPr>
                        <a:t>三</a:t>
                      </a:r>
                      <a:r>
                        <a:rPr kumimoji="0" lang="en-US" altLang="zh-TW" sz="2800" b="1" i="0" u="none" strike="noStrike" cap="none" normalizeH="0" baseline="0" smtClean="0">
                          <a:ln>
                            <a:noFill/>
                          </a:ln>
                          <a:solidFill>
                            <a:srgbClr val="FFFF00"/>
                          </a:solidFill>
                          <a:effectLst/>
                          <a:latin typeface="Arial" charset="0"/>
                          <a:ea typeface="新細明體" pitchFamily="18" charset="-120"/>
                        </a:rPr>
                        <a:t>1﹞ </a:t>
                      </a:r>
                      <a:endParaRPr kumimoji="0" lang="en-US" altLang="en-US" sz="2800" b="1" i="0" u="none" strike="noStrike" cap="none" normalizeH="0" baseline="0" smtClean="0">
                        <a:ln>
                          <a:noFill/>
                        </a:ln>
                        <a:solidFill>
                          <a:srgbClr val="FFFF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dirty="0" smtClean="0">
                          <a:ln>
                            <a:noFill/>
                          </a:ln>
                          <a:solidFill>
                            <a:srgbClr val="FFFF00"/>
                          </a:solidFill>
                          <a:effectLst/>
                          <a:latin typeface="Arial" charset="0"/>
                          <a:ea typeface="新細明體" pitchFamily="18" charset="-120"/>
                        </a:rPr>
                        <a:t>名字在生命冊上的真信徒</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廿一</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27﹞ </a:t>
                      </a:r>
                      <a:endParaRPr kumimoji="0" lang="en-US" alt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fld id="{AAFB86AC-7BAF-46F6-85D3-9C7B703F217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563562"/>
          </a:xfrm>
        </p:spPr>
        <p:txBody>
          <a:bodyPr/>
          <a:lstStyle/>
          <a:p>
            <a:r>
              <a:rPr lang="zh-CN" altLang="en-US" sz="3600" b="1" dirty="0">
                <a:solidFill>
                  <a:srgbClr val="FFFF00"/>
                </a:solidFill>
                <a:ea typeface="SimSun" pitchFamily="2" charset="-122"/>
              </a:rPr>
              <a:t>基督顯現，最後之戰</a:t>
            </a:r>
            <a:r>
              <a:rPr lang="en-US" altLang="zh-CN" sz="3600" b="1" dirty="0">
                <a:solidFill>
                  <a:srgbClr val="FFFF00"/>
                </a:solidFill>
                <a:ea typeface="SimSun" pitchFamily="2" charset="-122"/>
              </a:rPr>
              <a:t>﹝</a:t>
            </a:r>
            <a:r>
              <a:rPr lang="zh-CN" altLang="en-US" sz="3600" b="1" dirty="0">
                <a:solidFill>
                  <a:srgbClr val="FFFF00"/>
                </a:solidFill>
                <a:ea typeface="SimSun" pitchFamily="2" charset="-122"/>
              </a:rPr>
              <a:t>十九</a:t>
            </a:r>
            <a:r>
              <a:rPr lang="en-US" altLang="zh-CN" sz="3600" b="1" dirty="0">
                <a:solidFill>
                  <a:srgbClr val="FFFF00"/>
                </a:solidFill>
                <a:ea typeface="SimSun" pitchFamily="2" charset="-122"/>
              </a:rPr>
              <a:t>11~21﹞</a:t>
            </a:r>
            <a:r>
              <a:rPr lang="en-US" altLang="zh-CN" dirty="0">
                <a:solidFill>
                  <a:srgbClr val="FFFF00"/>
                </a:solidFill>
                <a:ea typeface="SimSun" pitchFamily="2" charset="-122"/>
              </a:rPr>
              <a:t> </a:t>
            </a:r>
            <a:endParaRPr lang="en-US" altLang="zh-TW" b="1" dirty="0">
              <a:solidFill>
                <a:srgbClr val="FFFF00"/>
              </a:solidFill>
              <a:ea typeface="新細明體" pitchFamily="18" charset="-120"/>
            </a:endParaRPr>
          </a:p>
        </p:txBody>
      </p:sp>
      <p:sp>
        <p:nvSpPr>
          <p:cNvPr id="21507" name="Rectangle 3"/>
          <p:cNvSpPr>
            <a:spLocks noGrp="1" noChangeArrowheads="1"/>
          </p:cNvSpPr>
          <p:nvPr>
            <p:ph type="body" idx="1"/>
          </p:nvPr>
        </p:nvSpPr>
        <p:spPr>
          <a:xfrm>
            <a:off x="457200" y="1066800"/>
            <a:ext cx="8229600" cy="5257800"/>
          </a:xfrm>
        </p:spPr>
        <p:txBody>
          <a:bodyPr/>
          <a:lstStyle/>
          <a:p>
            <a:pPr>
              <a:buFontTx/>
              <a:buNone/>
            </a:pPr>
            <a:endParaRPr lang="zh-TW" altLang="en-US" sz="3600" b="1" dirty="0">
              <a:solidFill>
                <a:srgbClr val="FFFF00"/>
              </a:solidFill>
              <a:ea typeface="SimSun" pitchFamily="2" charset="-122"/>
            </a:endParaRPr>
          </a:p>
          <a:p>
            <a:pPr>
              <a:buFontTx/>
              <a:buNone/>
            </a:pPr>
            <a:r>
              <a:rPr lang="zh-TW" altLang="en-US" sz="3600" b="1" dirty="0">
                <a:solidFill>
                  <a:srgbClr val="FFFF00"/>
                </a:solidFill>
                <a:ea typeface="SimSun" pitchFamily="2" charset="-122"/>
              </a:rPr>
              <a:t>以下為</a:t>
            </a:r>
            <a:r>
              <a:rPr lang="zh-TW" altLang="en-US" sz="3600" b="1" dirty="0">
                <a:solidFill>
                  <a:schemeClr val="bg1"/>
                </a:solidFill>
                <a:ea typeface="SimSun" pitchFamily="2" charset="-122"/>
              </a:rPr>
              <a:t>相同的戰爭</a:t>
            </a:r>
            <a:r>
              <a:rPr lang="zh-TW" altLang="en-US" sz="3600" b="1" dirty="0">
                <a:solidFill>
                  <a:srgbClr val="FFFF00"/>
                </a:solidFill>
                <a:ea typeface="SimSun" pitchFamily="2" charset="-122"/>
              </a:rPr>
              <a:t>：</a:t>
            </a:r>
            <a:r>
              <a:rPr lang="en-US" altLang="zh-TW" sz="3600" b="1" dirty="0">
                <a:solidFill>
                  <a:srgbClr val="FFFF00"/>
                </a:solidFill>
                <a:ea typeface="SimSun" pitchFamily="2" charset="-122"/>
              </a:rPr>
              <a:t>﹝</a:t>
            </a:r>
            <a:r>
              <a:rPr lang="zh-TW" altLang="en-US" sz="3600" b="1" dirty="0">
                <a:solidFill>
                  <a:srgbClr val="FFFF00"/>
                </a:solidFill>
                <a:ea typeface="SimSun" pitchFamily="2" charset="-122"/>
              </a:rPr>
              <a:t>歷史上的最後之戰</a:t>
            </a:r>
            <a:r>
              <a:rPr lang="en-US" altLang="zh-TW" sz="3600" b="1" dirty="0">
                <a:solidFill>
                  <a:srgbClr val="FFFF00"/>
                </a:solidFill>
                <a:ea typeface="SimSun" pitchFamily="2" charset="-122"/>
              </a:rPr>
              <a:t>﹞</a:t>
            </a:r>
          </a:p>
          <a:p>
            <a:pPr>
              <a:buFontTx/>
              <a:buNone/>
            </a:pPr>
            <a:endParaRPr lang="en-US" altLang="zh-TW" sz="3600" b="1" dirty="0">
              <a:solidFill>
                <a:srgbClr val="FFFF00"/>
              </a:solidFill>
              <a:ea typeface="SimSun" pitchFamily="2" charset="-122"/>
            </a:endParaRPr>
          </a:p>
          <a:p>
            <a:r>
              <a:rPr lang="zh-TW" altLang="en-US" sz="3600" b="1" dirty="0">
                <a:solidFill>
                  <a:srgbClr val="FFFF00"/>
                </a:solidFill>
                <a:ea typeface="SimSun" pitchFamily="2" charset="-122"/>
              </a:rPr>
              <a:t>十六</a:t>
            </a:r>
            <a:r>
              <a:rPr lang="en-US" altLang="zh-TW" sz="3600" b="1" dirty="0">
                <a:solidFill>
                  <a:srgbClr val="FFFF00"/>
                </a:solidFill>
                <a:ea typeface="SimSun" pitchFamily="2" charset="-122"/>
              </a:rPr>
              <a:t>14~</a:t>
            </a:r>
            <a:r>
              <a:rPr lang="zh-TW" altLang="en-US" sz="3600" b="1" dirty="0">
                <a:solidFill>
                  <a:srgbClr val="FFFF00"/>
                </a:solidFill>
                <a:ea typeface="SimSun" pitchFamily="2" charset="-122"/>
              </a:rPr>
              <a:t>強調它的與神敵對</a:t>
            </a:r>
          </a:p>
          <a:p>
            <a:r>
              <a:rPr lang="zh-TW" altLang="en-US" sz="3600" b="1" dirty="0">
                <a:solidFill>
                  <a:srgbClr val="FFFF00"/>
                </a:solidFill>
                <a:ea typeface="SimSun" pitchFamily="2" charset="-122"/>
              </a:rPr>
              <a:t>廿</a:t>
            </a:r>
            <a:r>
              <a:rPr lang="en-US" altLang="zh-TW" sz="3600" b="1" dirty="0">
                <a:solidFill>
                  <a:srgbClr val="FFFF00"/>
                </a:solidFill>
                <a:ea typeface="SimSun" pitchFamily="2" charset="-122"/>
              </a:rPr>
              <a:t>8~</a:t>
            </a:r>
            <a:r>
              <a:rPr lang="zh-TW" altLang="en-US" sz="3600" b="1" dirty="0">
                <a:solidFill>
                  <a:srgbClr val="FFFF00"/>
                </a:solidFill>
                <a:ea typeface="SimSun" pitchFamily="2" charset="-122"/>
              </a:rPr>
              <a:t>強調神百姓的部陣，祂所愛之城</a:t>
            </a:r>
          </a:p>
          <a:p>
            <a:r>
              <a:rPr lang="zh-TW" altLang="en-US" sz="3600" b="1" dirty="0">
                <a:solidFill>
                  <a:srgbClr val="FFFF00"/>
                </a:solidFill>
                <a:ea typeface="SimSun" pitchFamily="2" charset="-122"/>
              </a:rPr>
              <a:t>十六</a:t>
            </a:r>
            <a:r>
              <a:rPr lang="en-US" altLang="zh-TW" sz="3600" b="1" dirty="0">
                <a:solidFill>
                  <a:srgbClr val="FFFF00"/>
                </a:solidFill>
                <a:ea typeface="SimSun" pitchFamily="2" charset="-122"/>
              </a:rPr>
              <a:t>16~</a:t>
            </a:r>
            <a:r>
              <a:rPr lang="zh-TW" altLang="en-US" sz="3600" b="1" dirty="0">
                <a:solidFill>
                  <a:srgbClr val="FFFF00"/>
                </a:solidFill>
                <a:ea typeface="SimSun" pitchFamily="2" charset="-122"/>
              </a:rPr>
              <a:t>哈馬吉多頓之戰</a:t>
            </a:r>
            <a:endParaRPr lang="zh-CN" altLang="en-US" sz="3600" b="1" dirty="0">
              <a:solidFill>
                <a:srgbClr val="FFFF00"/>
              </a:solidFill>
              <a:ea typeface="SimSun" pitchFamily="2" charset="-122"/>
            </a:endParaRPr>
          </a:p>
          <a:p>
            <a:r>
              <a:rPr lang="zh-CN" altLang="en-US" sz="3600" b="1" dirty="0">
                <a:solidFill>
                  <a:srgbClr val="FFFF00"/>
                </a:solidFill>
                <a:ea typeface="SimSun" pitchFamily="2" charset="-122"/>
              </a:rPr>
              <a:t>結卅八歌革與瑪歌革之戰</a:t>
            </a:r>
            <a:r>
              <a:rPr lang="zh-CN" altLang="en-US" sz="3600" dirty="0">
                <a:solidFill>
                  <a:srgbClr val="FFFF00"/>
                </a:solidFill>
                <a:ea typeface="SimSun" pitchFamily="2" charset="-122"/>
              </a:rPr>
              <a:t> </a:t>
            </a:r>
            <a:endParaRPr lang="zh-TW" altLang="en-US" sz="3600"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457200" y="274638"/>
            <a:ext cx="8229600" cy="639762"/>
          </a:xfrm>
        </p:spPr>
        <p:txBody>
          <a:bodyPr/>
          <a:lstStyle/>
          <a:p>
            <a:r>
              <a:rPr lang="zh-CN" altLang="en-US" sz="3200" b="1" dirty="0">
                <a:solidFill>
                  <a:srgbClr val="FFFF00"/>
                </a:solidFill>
                <a:ea typeface="SimSun" pitchFamily="2" charset="-122"/>
              </a:rPr>
              <a:t>基督顯現，最後之戰</a:t>
            </a:r>
            <a:r>
              <a:rPr lang="en-US" altLang="zh-CN" sz="3200" b="1" dirty="0">
                <a:solidFill>
                  <a:srgbClr val="FFFF00"/>
                </a:solidFill>
                <a:ea typeface="SimSun" pitchFamily="2" charset="-122"/>
              </a:rPr>
              <a:t>﹝</a:t>
            </a:r>
            <a:r>
              <a:rPr lang="zh-CN" altLang="en-US" sz="3200" b="1" dirty="0">
                <a:solidFill>
                  <a:srgbClr val="FFFF00"/>
                </a:solidFill>
                <a:ea typeface="SimSun" pitchFamily="2" charset="-122"/>
              </a:rPr>
              <a:t>十九</a:t>
            </a:r>
            <a:r>
              <a:rPr lang="en-US" altLang="zh-CN" sz="3200" b="1" dirty="0">
                <a:solidFill>
                  <a:srgbClr val="FFFF00"/>
                </a:solidFill>
                <a:ea typeface="SimSun" pitchFamily="2" charset="-122"/>
              </a:rPr>
              <a:t>11~21﹞</a:t>
            </a:r>
            <a:endParaRPr lang="en-US" altLang="en-US" sz="3200" b="1" dirty="0">
              <a:solidFill>
                <a:srgbClr val="FFFF00"/>
              </a:solidFill>
              <a:ea typeface="SimSun" pitchFamily="2" charset="-122"/>
            </a:endParaRPr>
          </a:p>
        </p:txBody>
      </p:sp>
      <p:sp>
        <p:nvSpPr>
          <p:cNvPr id="23555" name="Rectangle 3"/>
          <p:cNvSpPr>
            <a:spLocks noGrp="1" noChangeArrowheads="1"/>
          </p:cNvSpPr>
          <p:nvPr>
            <p:ph type="body" idx="1"/>
          </p:nvPr>
        </p:nvSpPr>
        <p:spPr>
          <a:xfrm>
            <a:off x="152400" y="838200"/>
            <a:ext cx="8991600" cy="5791200"/>
          </a:xfrm>
        </p:spPr>
        <p:txBody>
          <a:bodyPr/>
          <a:lstStyle/>
          <a:p>
            <a:pPr marL="457200" indent="-457200"/>
            <a:endParaRPr lang="zh-TW" altLang="en-US" b="1">
              <a:solidFill>
                <a:srgbClr val="FFFF00"/>
              </a:solidFill>
              <a:ea typeface="新細明體" pitchFamily="18" charset="-120"/>
            </a:endParaRPr>
          </a:p>
          <a:p>
            <a:pPr marL="457200" indent="-457200"/>
            <a:r>
              <a:rPr lang="zh-TW" altLang="en-US" b="1">
                <a:solidFill>
                  <a:srgbClr val="FFFF00"/>
                </a:solidFill>
                <a:ea typeface="新細明體" pitchFamily="18" charset="-120"/>
              </a:rPr>
              <a:t>十九</a:t>
            </a:r>
            <a:r>
              <a:rPr lang="en-US" altLang="zh-TW" b="1">
                <a:solidFill>
                  <a:srgbClr val="FFFF00"/>
                </a:solidFill>
                <a:ea typeface="新細明體" pitchFamily="18" charset="-120"/>
              </a:rPr>
              <a:t>12</a:t>
            </a:r>
            <a:r>
              <a:rPr lang="zh-TW" altLang="en-US" b="1">
                <a:solidFill>
                  <a:srgbClr val="FFFF00"/>
                </a:solidFill>
                <a:ea typeface="新細明體" pitchFamily="18" charset="-120"/>
              </a:rPr>
              <a:t>白馬騎士所戴的是「王帽」</a:t>
            </a:r>
            <a:r>
              <a:rPr lang="en-US" altLang="zh-CN" b="1">
                <a:solidFill>
                  <a:srgbClr val="FFFF00"/>
                </a:solidFill>
                <a:ea typeface="新細明體" pitchFamily="18" charset="-120"/>
              </a:rPr>
              <a:t>﹝διαδημα</a:t>
            </a:r>
            <a:r>
              <a:rPr lang="en-US" altLang="zh-TW" b="1">
                <a:solidFill>
                  <a:srgbClr val="FFFF00"/>
                </a:solidFill>
                <a:ea typeface="新細明體" pitchFamily="18" charset="-120"/>
              </a:rPr>
              <a:t> </a:t>
            </a:r>
            <a:r>
              <a:rPr lang="en-US" altLang="zh-TW" b="1" i="1">
                <a:solidFill>
                  <a:srgbClr val="FFFF00"/>
                </a:solidFill>
                <a:ea typeface="新細明體" pitchFamily="18" charset="-120"/>
              </a:rPr>
              <a:t>diadema</a:t>
            </a:r>
            <a:r>
              <a:rPr lang="en-US" altLang="zh-TW" b="1">
                <a:solidFill>
                  <a:srgbClr val="FFFF00"/>
                </a:solidFill>
                <a:ea typeface="新細明體" pitchFamily="18" charset="-120"/>
              </a:rPr>
              <a:t> </a:t>
            </a:r>
            <a:r>
              <a:rPr lang="zh-TW" altLang="en-US" b="1">
                <a:solidFill>
                  <a:srgbClr val="FFFF00"/>
                </a:solidFill>
                <a:ea typeface="新細明體" pitchFamily="18" charset="-120"/>
              </a:rPr>
              <a:t>，</a:t>
            </a:r>
            <a:r>
              <a:rPr lang="en-US" altLang="zh-TW" b="1">
                <a:solidFill>
                  <a:srgbClr val="FFFF00"/>
                </a:solidFill>
                <a:ea typeface="新細明體" pitchFamily="18" charset="-120"/>
              </a:rPr>
              <a:t>diadem</a:t>
            </a:r>
            <a:r>
              <a:rPr lang="en-US" altLang="zh-CN" b="1">
                <a:solidFill>
                  <a:srgbClr val="FFFF00"/>
                </a:solidFill>
                <a:ea typeface="新細明體" pitchFamily="18" charset="-120"/>
              </a:rPr>
              <a:t>﹞</a:t>
            </a:r>
            <a:r>
              <a:rPr lang="zh-TW" altLang="en-US" b="1">
                <a:solidFill>
                  <a:srgbClr val="FFFF00"/>
                </a:solidFill>
                <a:ea typeface="新細明體" pitchFamily="18" charset="-120"/>
              </a:rPr>
              <a:t>，不是一般得勝或榮譽的「冠冕」</a:t>
            </a:r>
            <a:r>
              <a:rPr lang="en-US" altLang="zh-CN" b="1">
                <a:solidFill>
                  <a:srgbClr val="FFFF00"/>
                </a:solidFill>
                <a:ea typeface="新細明體" pitchFamily="18" charset="-120"/>
              </a:rPr>
              <a:t>﹝στεφανος</a:t>
            </a:r>
            <a:r>
              <a:rPr lang="en-US" altLang="zh-TW" b="1">
                <a:solidFill>
                  <a:srgbClr val="FFFF00"/>
                </a:solidFill>
                <a:ea typeface="新細明體" pitchFamily="18" charset="-120"/>
              </a:rPr>
              <a:t> </a:t>
            </a:r>
            <a:r>
              <a:rPr lang="en-US" altLang="zh-TW" b="1" i="1">
                <a:solidFill>
                  <a:srgbClr val="FFFF00"/>
                </a:solidFill>
                <a:ea typeface="新細明體" pitchFamily="18" charset="-120"/>
              </a:rPr>
              <a:t>stephanos</a:t>
            </a:r>
            <a:r>
              <a:rPr lang="zh-TW" altLang="en-US" b="1" i="1">
                <a:solidFill>
                  <a:srgbClr val="FFFF00"/>
                </a:solidFill>
                <a:ea typeface="新細明體" pitchFamily="18" charset="-120"/>
              </a:rPr>
              <a:t>，</a:t>
            </a:r>
            <a:r>
              <a:rPr lang="zh-TW" altLang="en-US" b="1">
                <a:solidFill>
                  <a:srgbClr val="FFFF00"/>
                </a:solidFill>
                <a:ea typeface="新細明體" pitchFamily="18" charset="-120"/>
              </a:rPr>
              <a:t> </a:t>
            </a:r>
            <a:r>
              <a:rPr lang="en-US" altLang="zh-TW" b="1">
                <a:solidFill>
                  <a:srgbClr val="FFFF00"/>
                </a:solidFill>
                <a:ea typeface="新細明體" pitchFamily="18" charset="-120"/>
              </a:rPr>
              <a:t>crown</a:t>
            </a:r>
            <a:r>
              <a:rPr lang="en-US" altLang="zh-CN" b="1">
                <a:solidFill>
                  <a:srgbClr val="FFFF00"/>
                </a:solidFill>
                <a:ea typeface="新細明體" pitchFamily="18" charset="-120"/>
              </a:rPr>
              <a:t>﹞ </a:t>
            </a:r>
            <a:r>
              <a:rPr lang="zh-TW" altLang="en-US" b="1">
                <a:solidFill>
                  <a:srgbClr val="FFFF00"/>
                </a:solidFill>
                <a:ea typeface="新細明體" pitchFamily="18" charset="-120"/>
              </a:rPr>
              <a:t>，</a:t>
            </a:r>
          </a:p>
          <a:p>
            <a:pPr marL="457200" indent="-457200"/>
            <a:endParaRPr lang="zh-TW" altLang="en-US" b="1">
              <a:solidFill>
                <a:srgbClr val="FFFF00"/>
              </a:solidFill>
              <a:ea typeface="新細明體" pitchFamily="18" charset="-120"/>
            </a:endParaRPr>
          </a:p>
          <a:p>
            <a:pPr marL="457200" indent="-457200">
              <a:buFontTx/>
              <a:buNone/>
            </a:pPr>
            <a:r>
              <a:rPr lang="zh-TW" altLang="en-US" b="1">
                <a:solidFill>
                  <a:srgbClr val="FFFF00"/>
                </a:solidFill>
                <a:ea typeface="新細明體" pitchFamily="18" charset="-120"/>
              </a:rPr>
              <a:t>所以是真正的王。又是「主」</a:t>
            </a:r>
            <a:r>
              <a:rPr lang="el-GR" altLang="zh-TW" b="1">
                <a:solidFill>
                  <a:srgbClr val="FFFF00"/>
                </a:solidFill>
                <a:ea typeface="新細明體" pitchFamily="18" charset="-120"/>
              </a:rPr>
              <a:t>κυριος </a:t>
            </a:r>
            <a:r>
              <a:rPr lang="en-US" altLang="zh-TW" b="1" i="1">
                <a:solidFill>
                  <a:srgbClr val="FFFF00"/>
                </a:solidFill>
                <a:ea typeface="新細明體" pitchFamily="18" charset="-120"/>
              </a:rPr>
              <a:t>kyrios</a:t>
            </a:r>
            <a:r>
              <a:rPr lang="en-US" altLang="zh-TW" b="1">
                <a:solidFill>
                  <a:srgbClr val="FFFF00"/>
                </a:solidFill>
                <a:ea typeface="新細明體" pitchFamily="18" charset="-120"/>
              </a:rPr>
              <a:t> </a:t>
            </a:r>
            <a:r>
              <a:rPr lang="zh-TW" altLang="en-US" b="1">
                <a:solidFill>
                  <a:srgbClr val="FFFF00"/>
                </a:solidFill>
                <a:ea typeface="新細明體" pitchFamily="18" charset="-120"/>
              </a:rPr>
              <a:t>，在</a:t>
            </a:r>
            <a:r>
              <a:rPr lang="zh-TW" altLang="en-US" b="1" i="1">
                <a:solidFill>
                  <a:srgbClr val="FFFF00"/>
                </a:solidFill>
                <a:ea typeface="新細明體" pitchFamily="18" charset="-120"/>
              </a:rPr>
              <a:t>舊約 </a:t>
            </a:r>
            <a:r>
              <a:rPr lang="zh-TW" altLang="en-US" b="1">
                <a:solidFill>
                  <a:srgbClr val="FFFF00"/>
                </a:solidFill>
                <a:ea typeface="新細明體" pitchFamily="18" charset="-120"/>
              </a:rPr>
              <a:t>專用來稱呼</a:t>
            </a:r>
            <a:r>
              <a:rPr lang="zh-TW" altLang="en-US" b="1" i="1">
                <a:solidFill>
                  <a:srgbClr val="FFFF00"/>
                </a:solidFill>
                <a:ea typeface="新細明體" pitchFamily="18" charset="-120"/>
              </a:rPr>
              <a:t>耶和華上帝</a:t>
            </a:r>
            <a:r>
              <a:rPr lang="zh-TW" altLang="en-US" b="1">
                <a:solidFill>
                  <a:srgbClr val="FFFF00"/>
                </a:solidFill>
                <a:ea typeface="新細明體" pitchFamily="18" charset="-120"/>
              </a:rPr>
              <a:t>的。所以明顯是在指「主」基督</a:t>
            </a:r>
            <a:r>
              <a:rPr lang="en-US" altLang="zh-TW" b="1">
                <a:solidFill>
                  <a:srgbClr val="FFFF00"/>
                </a:solidFill>
                <a:ea typeface="新細明體" pitchFamily="18" charset="-120"/>
              </a:rPr>
              <a:t>〈</a:t>
            </a:r>
            <a:r>
              <a:rPr lang="zh-TW" altLang="en-US" b="1">
                <a:solidFill>
                  <a:srgbClr val="FFFF00"/>
                </a:solidFill>
                <a:ea typeface="新細明體" pitchFamily="18" charset="-120"/>
              </a:rPr>
              <a:t>可參：</a:t>
            </a:r>
            <a:r>
              <a:rPr lang="zh-TW" altLang="en-US" b="1" i="1">
                <a:solidFill>
                  <a:srgbClr val="FFFF00"/>
                </a:solidFill>
                <a:ea typeface="新細明體" pitchFamily="18" charset="-120"/>
              </a:rPr>
              <a:t>腓</a:t>
            </a:r>
            <a:r>
              <a:rPr lang="zh-TW" altLang="en-US" b="1">
                <a:solidFill>
                  <a:srgbClr val="FFFF00"/>
                </a:solidFill>
                <a:ea typeface="新細明體" pitchFamily="18" charset="-120"/>
              </a:rPr>
              <a:t>二</a:t>
            </a:r>
            <a:r>
              <a:rPr lang="en-US" altLang="zh-TW" b="1">
                <a:solidFill>
                  <a:srgbClr val="FFFF00"/>
                </a:solidFill>
                <a:ea typeface="新細明體" pitchFamily="18" charset="-120"/>
              </a:rPr>
              <a:t>9~11</a:t>
            </a:r>
            <a:r>
              <a:rPr lang="zh-TW" altLang="en-US" b="1">
                <a:solidFill>
                  <a:srgbClr val="FFFF00"/>
                </a:solidFill>
                <a:ea typeface="新細明體" pitchFamily="18" charset="-120"/>
              </a:rPr>
              <a:t>所論</a:t>
            </a:r>
            <a:r>
              <a:rPr lang="en-US" altLang="zh-TW" b="1">
                <a:solidFill>
                  <a:srgbClr val="FFFF00"/>
                </a:solidFill>
                <a:ea typeface="新細明體" pitchFamily="18" charset="-120"/>
              </a:rPr>
              <a:t>〉</a:t>
            </a:r>
          </a:p>
          <a:p>
            <a:pPr marL="457200" indent="-457200"/>
            <a:endParaRPr lang="en-US" altLang="en-US" b="1">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4638"/>
            <a:ext cx="8229600" cy="792162"/>
          </a:xfrm>
        </p:spPr>
        <p:txBody>
          <a:bodyPr/>
          <a:lstStyle/>
          <a:p>
            <a:r>
              <a:rPr lang="zh-CN" altLang="en-US" sz="3200" b="1" dirty="0">
                <a:solidFill>
                  <a:srgbClr val="FFFF00"/>
                </a:solidFill>
                <a:ea typeface="SimSun" pitchFamily="2" charset="-122"/>
              </a:rPr>
              <a:t>基督顯現，最後之戰</a:t>
            </a:r>
            <a:r>
              <a:rPr lang="en-US" altLang="zh-CN" sz="3200" b="1" dirty="0">
                <a:solidFill>
                  <a:srgbClr val="FFFF00"/>
                </a:solidFill>
                <a:ea typeface="SimSun" pitchFamily="2" charset="-122"/>
              </a:rPr>
              <a:t>﹝</a:t>
            </a:r>
            <a:r>
              <a:rPr lang="zh-CN" altLang="en-US" sz="3200" b="1" dirty="0">
                <a:solidFill>
                  <a:srgbClr val="FFFF00"/>
                </a:solidFill>
                <a:ea typeface="SimSun" pitchFamily="2" charset="-122"/>
              </a:rPr>
              <a:t>十九</a:t>
            </a:r>
            <a:r>
              <a:rPr lang="en-US" altLang="zh-CN" sz="3200" b="1" dirty="0">
                <a:solidFill>
                  <a:srgbClr val="FFFF00"/>
                </a:solidFill>
                <a:ea typeface="SimSun" pitchFamily="2" charset="-122"/>
              </a:rPr>
              <a:t>11~21﹞</a:t>
            </a:r>
            <a:endParaRPr lang="en-US" altLang="en-US" sz="3200" b="1" dirty="0">
              <a:solidFill>
                <a:srgbClr val="FFFF00"/>
              </a:solidFill>
              <a:ea typeface="SimSun" pitchFamily="2" charset="-122"/>
            </a:endParaRPr>
          </a:p>
        </p:txBody>
      </p:sp>
      <p:sp>
        <p:nvSpPr>
          <p:cNvPr id="95235" name="Rectangle 3"/>
          <p:cNvSpPr>
            <a:spLocks noGrp="1" noChangeArrowheads="1"/>
          </p:cNvSpPr>
          <p:nvPr>
            <p:ph type="body" idx="1"/>
          </p:nvPr>
        </p:nvSpPr>
        <p:spPr>
          <a:xfrm>
            <a:off x="76200" y="1143000"/>
            <a:ext cx="8915400" cy="5334000"/>
          </a:xfrm>
        </p:spPr>
        <p:txBody>
          <a:bodyPr/>
          <a:lstStyle/>
          <a:p>
            <a:pPr>
              <a:lnSpc>
                <a:spcPct val="90000"/>
              </a:lnSpc>
            </a:pPr>
            <a:r>
              <a:rPr lang="zh-TW" altLang="en-US" sz="2800" b="1" dirty="0">
                <a:solidFill>
                  <a:srgbClr val="FFFF00"/>
                </a:solidFill>
                <a:ea typeface="新細明體" pitchFamily="18" charset="-120"/>
              </a:rPr>
              <a:t>十九</a:t>
            </a:r>
            <a:r>
              <a:rPr lang="en-US" altLang="zh-TW" sz="2800" b="1" dirty="0">
                <a:solidFill>
                  <a:srgbClr val="FFFF00"/>
                </a:solidFill>
                <a:ea typeface="新細明體" pitchFamily="18" charset="-120"/>
              </a:rPr>
              <a:t>12~13</a:t>
            </a:r>
            <a:r>
              <a:rPr lang="zh-TW" altLang="en-US" sz="2800" b="1" dirty="0">
                <a:solidFill>
                  <a:srgbClr val="FFFF00"/>
                </a:solidFill>
                <a:ea typeface="新細明體" pitchFamily="18" charset="-120"/>
              </a:rPr>
              <a:t>祂的名</a:t>
            </a:r>
          </a:p>
          <a:p>
            <a:pPr>
              <a:lnSpc>
                <a:spcPct val="90000"/>
              </a:lnSpc>
              <a:buFontTx/>
              <a:buAutoNum type="arabicPeriod"/>
            </a:pPr>
            <a:r>
              <a:rPr lang="zh-TW" altLang="en-US" b="1" dirty="0">
                <a:solidFill>
                  <a:srgbClr val="FFFF00"/>
                </a:solidFill>
                <a:ea typeface="新細明體" pitchFamily="18" charset="-120"/>
              </a:rPr>
              <a:t>是可知的：「神的道」</a:t>
            </a:r>
            <a:r>
              <a:rPr lang="en-US" altLang="zh-TW" b="1" dirty="0">
                <a:solidFill>
                  <a:srgbClr val="FFFF00"/>
                </a:solidFill>
                <a:ea typeface="新細明體" pitchFamily="18" charset="-120"/>
              </a:rPr>
              <a:t>﹝</a:t>
            </a:r>
            <a:r>
              <a:rPr lang="zh-TW" altLang="en-US" b="1" dirty="0">
                <a:solidFill>
                  <a:srgbClr val="FFFF00"/>
                </a:solidFill>
                <a:ea typeface="新細明體" pitchFamily="18" charset="-120"/>
              </a:rPr>
              <a:t>十九</a:t>
            </a:r>
            <a:r>
              <a:rPr lang="en-US" altLang="zh-TW" b="1" dirty="0">
                <a:solidFill>
                  <a:srgbClr val="FFFF00"/>
                </a:solidFill>
                <a:ea typeface="新細明體" pitchFamily="18" charset="-120"/>
              </a:rPr>
              <a:t>13</a:t>
            </a:r>
            <a:r>
              <a:rPr lang="zh-TW" altLang="en-US" b="1" dirty="0">
                <a:solidFill>
                  <a:srgbClr val="FFFF00"/>
                </a:solidFill>
                <a:ea typeface="新細明體" pitchFamily="18" charset="-120"/>
              </a:rPr>
              <a:t>；參：約一</a:t>
            </a:r>
            <a:r>
              <a:rPr lang="en-US" altLang="zh-TW" b="1" dirty="0">
                <a:solidFill>
                  <a:srgbClr val="FFFF00"/>
                </a:solidFill>
                <a:ea typeface="新細明體" pitchFamily="18" charset="-120"/>
              </a:rPr>
              <a:t>1﹞</a:t>
            </a:r>
            <a:r>
              <a:rPr lang="zh-TW" altLang="en-US" b="1" dirty="0">
                <a:solidFill>
                  <a:srgbClr val="FFFF00"/>
                </a:solidFill>
                <a:ea typeface="新細明體" pitchFamily="18" charset="-120"/>
              </a:rPr>
              <a:t>，</a:t>
            </a:r>
          </a:p>
          <a:p>
            <a:pPr>
              <a:lnSpc>
                <a:spcPct val="90000"/>
              </a:lnSpc>
              <a:buFontTx/>
              <a:buAutoNum type="arabicPeriod"/>
            </a:pPr>
            <a:r>
              <a:rPr lang="zh-TW" altLang="en-US" b="1" dirty="0">
                <a:solidFill>
                  <a:srgbClr val="FFFF00"/>
                </a:solidFill>
                <a:ea typeface="新細明體" pitchFamily="18" charset="-120"/>
              </a:rPr>
              <a:t>也是人所不知的：十九</a:t>
            </a:r>
            <a:r>
              <a:rPr lang="en-US" altLang="zh-TW" b="1" dirty="0">
                <a:solidFill>
                  <a:srgbClr val="FFFF00"/>
                </a:solidFill>
                <a:ea typeface="新細明體" pitchFamily="18" charset="-120"/>
              </a:rPr>
              <a:t>12</a:t>
            </a:r>
            <a:r>
              <a:rPr lang="zh-TW" altLang="en-US" b="1" dirty="0">
                <a:solidFill>
                  <a:srgbClr val="FFFF00"/>
                </a:solidFill>
                <a:ea typeface="新細明體" pitchFamily="18" charset="-120"/>
              </a:rPr>
              <a:t>，「耶和華」。 </a:t>
            </a:r>
          </a:p>
          <a:p>
            <a:pPr>
              <a:lnSpc>
                <a:spcPct val="90000"/>
              </a:lnSpc>
              <a:buFontTx/>
              <a:buAutoNum type="arabicPeriod"/>
            </a:pPr>
            <a:r>
              <a:rPr lang="en-US" altLang="zh-TW" b="1" dirty="0">
                <a:solidFill>
                  <a:srgbClr val="FFFF00"/>
                </a:solidFill>
                <a:ea typeface="新細明體" pitchFamily="18" charset="-120"/>
              </a:rPr>
              <a:t>﹝</a:t>
            </a:r>
            <a:r>
              <a:rPr lang="zh-TW" altLang="en-US" b="1" dirty="0">
                <a:solidFill>
                  <a:srgbClr val="FFFF00"/>
                </a:solidFill>
                <a:ea typeface="新細明體" pitchFamily="18" charset="-120"/>
              </a:rPr>
              <a:t>對於約民而言，是可知的；對於其它不信者，是不可知的</a:t>
            </a:r>
            <a:r>
              <a:rPr lang="en-US" altLang="zh-TW" b="1" dirty="0" smtClean="0">
                <a:solidFill>
                  <a:srgbClr val="FFFF00"/>
                </a:solidFill>
                <a:ea typeface="新細明體" pitchFamily="18" charset="-120"/>
              </a:rPr>
              <a:t>﹞</a:t>
            </a:r>
            <a:endParaRPr lang="zh-TW" altLang="en-US" b="1" dirty="0">
              <a:solidFill>
                <a:srgbClr val="FFFF00"/>
              </a:solidFill>
              <a:ea typeface="新細明體" pitchFamily="18" charset="-120"/>
            </a:endParaRPr>
          </a:p>
          <a:p>
            <a:pPr>
              <a:lnSpc>
                <a:spcPct val="90000"/>
              </a:lnSpc>
            </a:pPr>
            <a:r>
              <a:rPr lang="zh-TW" altLang="en-US" sz="2800" dirty="0">
                <a:solidFill>
                  <a:srgbClr val="FFFF00"/>
                </a:solidFill>
                <a:ea typeface="新細明體" pitchFamily="18" charset="-120"/>
              </a:rPr>
              <a:t>騎士穿袍是象徵騎士的王權。袍有血跡，表示是「被殺過的羔羊」</a:t>
            </a:r>
            <a:r>
              <a:rPr lang="en-US" altLang="zh-TW" sz="2800" dirty="0">
                <a:solidFill>
                  <a:srgbClr val="FFFF00"/>
                </a:solidFill>
                <a:ea typeface="新細明體" pitchFamily="18" charset="-120"/>
              </a:rPr>
              <a:t>﹝</a:t>
            </a:r>
            <a:r>
              <a:rPr lang="zh-TW" altLang="en-US" sz="2800" dirty="0">
                <a:solidFill>
                  <a:srgbClr val="FFFF00"/>
                </a:solidFill>
                <a:ea typeface="新細明體" pitchFamily="18" charset="-120"/>
              </a:rPr>
              <a:t>五</a:t>
            </a:r>
            <a:r>
              <a:rPr lang="en-US" altLang="zh-TW" sz="2800" dirty="0">
                <a:solidFill>
                  <a:srgbClr val="FFFF00"/>
                </a:solidFill>
                <a:ea typeface="新細明體" pitchFamily="18" charset="-120"/>
              </a:rPr>
              <a:t>6﹞</a:t>
            </a:r>
            <a:r>
              <a:rPr lang="zh-TW" altLang="en-US" sz="2800" dirty="0">
                <a:solidFill>
                  <a:srgbClr val="FFFF00"/>
                </a:solidFill>
                <a:ea typeface="新細明體" pitchFamily="18" charset="-120"/>
              </a:rPr>
              <a:t>但是從此處背景，更可能是指仇敵之血，</a:t>
            </a:r>
            <a:r>
              <a:rPr lang="zh-TW" altLang="en-US" sz="2800" i="1" dirty="0">
                <a:solidFill>
                  <a:srgbClr val="FFFF00"/>
                </a:solidFill>
                <a:ea typeface="新細明體" pitchFamily="18" charset="-120"/>
              </a:rPr>
              <a:t> </a:t>
            </a:r>
            <a:r>
              <a:rPr lang="zh-TW" altLang="en-US" sz="2800" dirty="0">
                <a:solidFill>
                  <a:srgbClr val="FFFF00"/>
                </a:solidFill>
                <a:ea typeface="新細明體" pitchFamily="18" charset="-120"/>
              </a:rPr>
              <a:t>參</a:t>
            </a:r>
            <a:r>
              <a:rPr lang="zh-TW" altLang="en-US" sz="2800" i="1" dirty="0">
                <a:solidFill>
                  <a:srgbClr val="FFFF00"/>
                </a:solidFill>
                <a:ea typeface="新細明體" pitchFamily="18" charset="-120"/>
              </a:rPr>
              <a:t>：賽</a:t>
            </a:r>
            <a:r>
              <a:rPr lang="zh-TW" altLang="en-US" sz="2800" dirty="0">
                <a:solidFill>
                  <a:srgbClr val="FFFF00"/>
                </a:solidFill>
                <a:ea typeface="新細明體" pitchFamily="18" charset="-120"/>
              </a:rPr>
              <a:t>六三</a:t>
            </a:r>
            <a:r>
              <a:rPr lang="en-US" altLang="zh-TW" sz="2800" dirty="0">
                <a:solidFill>
                  <a:srgbClr val="FFFF00"/>
                </a:solidFill>
                <a:ea typeface="新細明體" pitchFamily="18" charset="-120"/>
              </a:rPr>
              <a:t>2~3﹞</a:t>
            </a:r>
            <a:r>
              <a:rPr lang="zh-TW" altLang="en-US" sz="2800" dirty="0">
                <a:solidFill>
                  <a:srgbClr val="FFFF00"/>
                </a:solidFill>
                <a:ea typeface="新細明體" pitchFamily="18" charset="-120"/>
              </a:rPr>
              <a:t>。</a:t>
            </a:r>
          </a:p>
          <a:p>
            <a:pPr>
              <a:lnSpc>
                <a:spcPct val="90000"/>
              </a:lnSpc>
            </a:pPr>
            <a:r>
              <a:rPr lang="zh-TW" altLang="en-US" sz="2800" dirty="0">
                <a:solidFill>
                  <a:srgbClr val="FFFF00"/>
                </a:solidFill>
                <a:ea typeface="新細明體" pitchFamily="18" charset="-120"/>
              </a:rPr>
              <a:t>十九</a:t>
            </a:r>
            <a:r>
              <a:rPr lang="en-US" altLang="zh-TW" sz="2800" dirty="0">
                <a:solidFill>
                  <a:srgbClr val="FFFF00"/>
                </a:solidFill>
                <a:ea typeface="新細明體" pitchFamily="18" charset="-120"/>
              </a:rPr>
              <a:t>15</a:t>
            </a:r>
            <a:r>
              <a:rPr lang="zh-TW" altLang="en-US" sz="2800" dirty="0">
                <a:solidFill>
                  <a:srgbClr val="FFFF00"/>
                </a:solidFill>
                <a:ea typeface="新細明體" pitchFamily="18" charset="-120"/>
              </a:rPr>
              <a:t>「有利劍由祂的口中出來」：</a:t>
            </a:r>
          </a:p>
          <a:p>
            <a:pPr>
              <a:lnSpc>
                <a:spcPct val="90000"/>
              </a:lnSpc>
              <a:buFontTx/>
              <a:buNone/>
            </a:pPr>
            <a:r>
              <a:rPr lang="zh-TW" altLang="en-US" sz="2800" dirty="0">
                <a:solidFill>
                  <a:srgbClr val="FFFF00"/>
                </a:solidFill>
                <a:ea typeface="新細明體" pitchFamily="18" charset="-120"/>
              </a:rPr>
              <a:t>	回應一</a:t>
            </a:r>
            <a:r>
              <a:rPr lang="en-US" altLang="zh-TW" sz="2800" dirty="0">
                <a:solidFill>
                  <a:srgbClr val="FFFF00"/>
                </a:solidFill>
                <a:ea typeface="新細明體" pitchFamily="18" charset="-120"/>
              </a:rPr>
              <a:t>16</a:t>
            </a:r>
            <a:r>
              <a:rPr lang="zh-TW" altLang="en-US" sz="2800" dirty="0">
                <a:solidFill>
                  <a:srgbClr val="FFFF00"/>
                </a:solidFill>
                <a:ea typeface="新細明體" pitchFamily="18" charset="-120"/>
              </a:rPr>
              <a:t>的話，也可參：二</a:t>
            </a:r>
            <a:r>
              <a:rPr lang="en-US" altLang="zh-TW" sz="2800" dirty="0">
                <a:solidFill>
                  <a:srgbClr val="FFFF00"/>
                </a:solidFill>
                <a:ea typeface="新細明體" pitchFamily="18" charset="-120"/>
              </a:rPr>
              <a:t>12</a:t>
            </a:r>
            <a:r>
              <a:rPr lang="zh-TW" altLang="en-US" sz="2800" dirty="0">
                <a:solidFill>
                  <a:srgbClr val="FFFF00"/>
                </a:solidFill>
                <a:ea typeface="新細明體" pitchFamily="18" charset="-120"/>
              </a:rPr>
              <a:t>與賽十一</a:t>
            </a:r>
            <a:r>
              <a:rPr lang="en-US" altLang="zh-TW" sz="2800" dirty="0">
                <a:solidFill>
                  <a:srgbClr val="FFFF00"/>
                </a:solidFill>
                <a:ea typeface="新細明體" pitchFamily="18" charset="-120"/>
              </a:rPr>
              <a:t>4</a:t>
            </a:r>
            <a:r>
              <a:rPr lang="zh-TW" altLang="en-US" sz="2800" dirty="0">
                <a:solidFill>
                  <a:srgbClr val="FFFF00"/>
                </a:solidFill>
                <a:ea typeface="新細明體" pitchFamily="18" charset="-120"/>
              </a:rPr>
              <a:t>，四九</a:t>
            </a:r>
            <a:r>
              <a:rPr lang="en-US" altLang="zh-TW" sz="2800" dirty="0">
                <a:solidFill>
                  <a:srgbClr val="FFFF00"/>
                </a:solidFill>
                <a:ea typeface="新細明體" pitchFamily="18" charset="-120"/>
              </a:rPr>
              <a:t>2</a:t>
            </a:r>
            <a:r>
              <a:rPr lang="zh-TW" altLang="en-US" sz="2800" b="1" dirty="0">
                <a:solidFill>
                  <a:srgbClr val="FFFF00"/>
                </a:solidFill>
                <a:ea typeface="新細明體" pitchFamily="18" charset="-120"/>
              </a:rPr>
              <a:t>。 </a:t>
            </a:r>
            <a:endParaRPr lang="en-US" altLang="en-US" sz="2800" b="1"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639762"/>
          </a:xfrm>
        </p:spPr>
        <p:txBody>
          <a:bodyPr/>
          <a:lstStyle/>
          <a:p>
            <a:r>
              <a:rPr lang="zh-CN" altLang="en-US" sz="3200" b="1" dirty="0">
                <a:solidFill>
                  <a:srgbClr val="FFFF00"/>
                </a:solidFill>
                <a:ea typeface="SimSun" pitchFamily="2" charset="-122"/>
              </a:rPr>
              <a:t>基督顯現，最後之戰</a:t>
            </a:r>
            <a:r>
              <a:rPr lang="en-US" altLang="zh-CN" sz="3200" b="1" dirty="0">
                <a:solidFill>
                  <a:srgbClr val="FFFF00"/>
                </a:solidFill>
                <a:ea typeface="SimSun" pitchFamily="2" charset="-122"/>
              </a:rPr>
              <a:t>﹝</a:t>
            </a:r>
            <a:r>
              <a:rPr lang="zh-CN" altLang="en-US" sz="3200" b="1" dirty="0">
                <a:solidFill>
                  <a:srgbClr val="FFFF00"/>
                </a:solidFill>
                <a:ea typeface="SimSun" pitchFamily="2" charset="-122"/>
              </a:rPr>
              <a:t>十九</a:t>
            </a:r>
            <a:r>
              <a:rPr lang="en-US" altLang="zh-CN" sz="3200" b="1" dirty="0">
                <a:solidFill>
                  <a:srgbClr val="FFFF00"/>
                </a:solidFill>
                <a:ea typeface="SimSun" pitchFamily="2" charset="-122"/>
              </a:rPr>
              <a:t>11~21﹞</a:t>
            </a:r>
            <a:endParaRPr lang="en-US" altLang="en-US" sz="3200" b="1" dirty="0">
              <a:solidFill>
                <a:srgbClr val="FFFF00"/>
              </a:solidFill>
              <a:ea typeface="SimSun" pitchFamily="2" charset="-122"/>
            </a:endParaRPr>
          </a:p>
        </p:txBody>
      </p:sp>
      <p:sp>
        <p:nvSpPr>
          <p:cNvPr id="25603" name="Rectangle 3"/>
          <p:cNvSpPr>
            <a:spLocks noGrp="1" noChangeArrowheads="1"/>
          </p:cNvSpPr>
          <p:nvPr>
            <p:ph type="body" idx="1"/>
          </p:nvPr>
        </p:nvSpPr>
        <p:spPr>
          <a:xfrm>
            <a:off x="152400" y="1066800"/>
            <a:ext cx="8763000" cy="5334000"/>
          </a:xfrm>
        </p:spPr>
        <p:txBody>
          <a:bodyPr/>
          <a:lstStyle/>
          <a:p>
            <a:r>
              <a:rPr lang="zh-TW" altLang="en-US" dirty="0">
                <a:solidFill>
                  <a:srgbClr val="FFFF00"/>
                </a:solidFill>
                <a:ea typeface="新細明體" pitchFamily="18" charset="-120"/>
              </a:rPr>
              <a:t>十九</a:t>
            </a:r>
            <a:r>
              <a:rPr lang="en-US" altLang="zh-TW" dirty="0">
                <a:solidFill>
                  <a:srgbClr val="FFFF00"/>
                </a:solidFill>
                <a:ea typeface="新細明體" pitchFamily="18" charset="-120"/>
              </a:rPr>
              <a:t>17~21	</a:t>
            </a:r>
            <a:r>
              <a:rPr lang="zh-TW" altLang="en-US" dirty="0">
                <a:solidFill>
                  <a:srgbClr val="FFFF00"/>
                </a:solidFill>
                <a:ea typeface="新細明體" pitchFamily="18" charset="-120"/>
              </a:rPr>
              <a:t>完全戰勝獸與地上的聯軍</a:t>
            </a:r>
          </a:p>
          <a:p>
            <a:r>
              <a:rPr lang="zh-TW" altLang="en-US" dirty="0">
                <a:solidFill>
                  <a:srgbClr val="FFFF00"/>
                </a:solidFill>
                <a:ea typeface="新細明體" pitchFamily="18" charset="-120"/>
              </a:rPr>
              <a:t>天軍與地上聯軍對決的導言是引用</a:t>
            </a:r>
            <a:r>
              <a:rPr lang="zh-TW" altLang="en-US" i="1" dirty="0">
                <a:solidFill>
                  <a:srgbClr val="FFFF00"/>
                </a:solidFill>
                <a:ea typeface="新細明體" pitchFamily="18" charset="-120"/>
              </a:rPr>
              <a:t>以西結</a:t>
            </a:r>
            <a:r>
              <a:rPr lang="zh-TW" altLang="en-US" dirty="0">
                <a:solidFill>
                  <a:srgbClr val="FFFF00"/>
                </a:solidFill>
                <a:ea typeface="新細明體" pitchFamily="18" charset="-120"/>
              </a:rPr>
              <a:t>卅九</a:t>
            </a:r>
            <a:r>
              <a:rPr lang="en-US" altLang="zh-TW" dirty="0">
                <a:solidFill>
                  <a:srgbClr val="FFFF00"/>
                </a:solidFill>
                <a:ea typeface="新細明體" pitchFamily="18" charset="-120"/>
              </a:rPr>
              <a:t>17~20</a:t>
            </a:r>
            <a:r>
              <a:rPr lang="zh-TW" altLang="en-US" dirty="0">
                <a:solidFill>
                  <a:srgbClr val="FFFF00"/>
                </a:solidFill>
                <a:ea typeface="新細明體" pitchFamily="18" charset="-120"/>
              </a:rPr>
              <a:t>，很冷酷嚴厲的話。天使召集空中的飛鳥，來參加上帝的大筵席。飛鳥是指以屍肉為食物之鳥</a:t>
            </a:r>
            <a:r>
              <a:rPr lang="en-US" altLang="zh-TW" dirty="0">
                <a:solidFill>
                  <a:srgbClr val="FFFF00"/>
                </a:solidFill>
                <a:ea typeface="新細明體" pitchFamily="18" charset="-120"/>
              </a:rPr>
              <a:t>scavenger</a:t>
            </a:r>
            <a:r>
              <a:rPr lang="zh-TW" altLang="en-US" dirty="0">
                <a:solidFill>
                  <a:srgbClr val="FFFF00"/>
                </a:solidFill>
                <a:ea typeface="新細明體" pitchFamily="18" charset="-120"/>
              </a:rPr>
              <a:t>。飛鳥受召來吞食地上君王，戰士與勇士的肉，包括戰馬的肉在內，如</a:t>
            </a:r>
            <a:r>
              <a:rPr lang="zh-TW" altLang="en-US" i="1" dirty="0">
                <a:solidFill>
                  <a:srgbClr val="FFFF00"/>
                </a:solidFill>
                <a:ea typeface="新細明體" pitchFamily="18" charset="-120"/>
              </a:rPr>
              <a:t>以西結</a:t>
            </a:r>
            <a:r>
              <a:rPr lang="zh-TW" altLang="en-US" dirty="0">
                <a:solidFill>
                  <a:srgbClr val="FFFF00"/>
                </a:solidFill>
                <a:ea typeface="新細明體" pitchFamily="18" charset="-120"/>
              </a:rPr>
              <a:t>卅九</a:t>
            </a:r>
            <a:r>
              <a:rPr lang="en-US" altLang="zh-TW" dirty="0">
                <a:solidFill>
                  <a:srgbClr val="FFFF00"/>
                </a:solidFill>
                <a:ea typeface="新細明體" pitchFamily="18" charset="-120"/>
              </a:rPr>
              <a:t>17</a:t>
            </a:r>
            <a:r>
              <a:rPr lang="zh-TW" altLang="en-US" dirty="0">
                <a:solidFill>
                  <a:srgbClr val="FFFF00"/>
                </a:solidFill>
                <a:ea typeface="新細明體" pitchFamily="18" charset="-120"/>
              </a:rPr>
              <a:t>所說的對「</a:t>
            </a:r>
            <a:r>
              <a:rPr lang="zh-TW" altLang="en-US" u="sng" dirty="0">
                <a:solidFill>
                  <a:srgbClr val="FFFF00"/>
                </a:solidFill>
                <a:ea typeface="新細明體" pitchFamily="18" charset="-120"/>
              </a:rPr>
              <a:t>各</a:t>
            </a:r>
            <a:r>
              <a:rPr lang="zh-TW" altLang="en-US" dirty="0">
                <a:solidFill>
                  <a:srgbClr val="FFFF00"/>
                </a:solidFill>
                <a:ea typeface="新細明體" pitchFamily="18" charset="-120"/>
              </a:rPr>
              <a:t>」</a:t>
            </a:r>
            <a:r>
              <a:rPr lang="en-US" altLang="zh-TW" dirty="0">
                <a:solidFill>
                  <a:srgbClr val="FFFF00"/>
                </a:solidFill>
                <a:ea typeface="新細明體" pitchFamily="18" charset="-120"/>
              </a:rPr>
              <a:t>〈</a:t>
            </a:r>
            <a:r>
              <a:rPr lang="zh-TW" altLang="en-US" u="sng" dirty="0">
                <a:solidFill>
                  <a:srgbClr val="FFFF00"/>
                </a:solidFill>
                <a:ea typeface="新細明體" pitchFamily="18" charset="-120"/>
              </a:rPr>
              <a:t>歌革</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與「</a:t>
            </a:r>
            <a:r>
              <a:rPr lang="zh-TW" altLang="en-US" u="sng" dirty="0">
                <a:solidFill>
                  <a:srgbClr val="FFFF00"/>
                </a:solidFill>
                <a:ea typeface="新細明體" pitchFamily="18" charset="-120"/>
              </a:rPr>
              <a:t>瑪各</a:t>
            </a:r>
            <a:r>
              <a:rPr lang="zh-TW" altLang="en-US" dirty="0">
                <a:solidFill>
                  <a:srgbClr val="FFFF00"/>
                </a:solidFill>
                <a:ea typeface="新細明體" pitchFamily="18" charset="-120"/>
              </a:rPr>
              <a:t>」的刑罰的可怕。這是上帝與羊羔大忿怒發出之日。此景象的殘忍可怕難以想像。此景正與羔羊婚筵成戲劇性對比 </a:t>
            </a:r>
            <a:endParaRPr lang="en-US" altLang="en-US" dirty="0">
              <a:solidFill>
                <a:srgbClr val="FFFF00"/>
              </a:solidFill>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zh-CN" altLang="en-US" sz="3600" b="1" dirty="0">
                <a:solidFill>
                  <a:srgbClr val="FFFF00"/>
                </a:solidFill>
                <a:ea typeface="SimSun" pitchFamily="2" charset="-122"/>
              </a:rPr>
              <a:t>基督顯現，最後之戰</a:t>
            </a:r>
            <a:r>
              <a:rPr lang="en-US" altLang="zh-CN" sz="3600" b="1" dirty="0">
                <a:solidFill>
                  <a:srgbClr val="FFFF00"/>
                </a:solidFill>
                <a:ea typeface="SimSun" pitchFamily="2" charset="-122"/>
              </a:rPr>
              <a:t>﹝</a:t>
            </a:r>
            <a:r>
              <a:rPr lang="zh-CN" altLang="en-US" sz="3600" b="1" dirty="0">
                <a:solidFill>
                  <a:srgbClr val="FFFF00"/>
                </a:solidFill>
                <a:ea typeface="SimSun" pitchFamily="2" charset="-122"/>
              </a:rPr>
              <a:t>十九</a:t>
            </a:r>
            <a:r>
              <a:rPr lang="en-US" altLang="zh-CN" sz="3600" b="1" dirty="0">
                <a:solidFill>
                  <a:srgbClr val="FFFF00"/>
                </a:solidFill>
                <a:ea typeface="SimSun" pitchFamily="2" charset="-122"/>
              </a:rPr>
              <a:t>11~21﹞</a:t>
            </a:r>
            <a:endParaRPr lang="en-US" altLang="en-US" sz="3600" b="1" dirty="0">
              <a:solidFill>
                <a:srgbClr val="FFFF00"/>
              </a:solidFill>
              <a:ea typeface="SimSun" pitchFamily="2" charset="-122"/>
            </a:endParaRPr>
          </a:p>
        </p:txBody>
      </p:sp>
      <p:sp>
        <p:nvSpPr>
          <p:cNvPr id="27651" name="Rectangle 3"/>
          <p:cNvSpPr>
            <a:spLocks noGrp="1" noChangeArrowheads="1"/>
          </p:cNvSpPr>
          <p:nvPr>
            <p:ph type="body" idx="1"/>
          </p:nvPr>
        </p:nvSpPr>
        <p:spPr>
          <a:xfrm>
            <a:off x="228600" y="1371600"/>
            <a:ext cx="8686800" cy="5029200"/>
          </a:xfrm>
        </p:spPr>
        <p:txBody>
          <a:bodyPr/>
          <a:lstStyle/>
          <a:p>
            <a:pPr>
              <a:buFontTx/>
              <a:buNone/>
            </a:pPr>
            <a:r>
              <a:rPr lang="zh-TW" altLang="en-US" sz="3600" dirty="0">
                <a:solidFill>
                  <a:srgbClr val="FFFF00"/>
                </a:solidFill>
                <a:ea typeface="新細明體" pitchFamily="18" charset="-120"/>
              </a:rPr>
              <a:t>然而這裡並未描寫戰爭的狀況，此場戰事似乎還未發生，只寫其必然結果。兩軍的對決似未發生。代表敵上帝的總合勢力的「獸」被擒。「假先知」也受擒。十六</a:t>
            </a:r>
            <a:r>
              <a:rPr lang="en-US" altLang="zh-TW" sz="3600" dirty="0">
                <a:solidFill>
                  <a:srgbClr val="FFFF00"/>
                </a:solidFill>
                <a:ea typeface="新細明體" pitchFamily="18" charset="-120"/>
              </a:rPr>
              <a:t>13</a:t>
            </a:r>
            <a:r>
              <a:rPr lang="zh-TW" altLang="en-US" sz="3600" dirty="0">
                <a:solidFill>
                  <a:srgbClr val="FFFF00"/>
                </a:solidFill>
                <a:ea typeface="新細明體" pitchFamily="18" charset="-120"/>
              </a:rPr>
              <a:t>視「假先知」是獸的親信走狗，在十九</a:t>
            </a:r>
            <a:r>
              <a:rPr lang="en-US" altLang="zh-TW" sz="3600" dirty="0">
                <a:solidFill>
                  <a:srgbClr val="FFFF00"/>
                </a:solidFill>
                <a:ea typeface="新細明體" pitchFamily="18" charset="-120"/>
              </a:rPr>
              <a:t>20</a:t>
            </a:r>
            <a:r>
              <a:rPr lang="zh-TW" altLang="en-US" sz="3600" dirty="0">
                <a:solidFill>
                  <a:srgbClr val="FFFF00"/>
                </a:solidFill>
                <a:ea typeface="新細明體" pitchFamily="18" charset="-120"/>
              </a:rPr>
              <a:t>所述，其所做與十四</a:t>
            </a:r>
            <a:r>
              <a:rPr lang="en-US" altLang="zh-TW" sz="3600" dirty="0">
                <a:solidFill>
                  <a:srgbClr val="FFFF00"/>
                </a:solidFill>
                <a:ea typeface="新細明體" pitchFamily="18" charset="-120"/>
              </a:rPr>
              <a:t>11~17</a:t>
            </a:r>
            <a:r>
              <a:rPr lang="zh-TW" altLang="en-US" sz="3600" dirty="0">
                <a:solidFill>
                  <a:srgbClr val="FFFF00"/>
                </a:solidFill>
                <a:ea typeface="新細明體" pitchFamily="18" charset="-120"/>
              </a:rPr>
              <a:t>所說，第二隻獸相關聯。在此</a:t>
            </a:r>
            <a:r>
              <a:rPr lang="zh-TW" altLang="en-US" sz="3600" u="sng" dirty="0">
                <a:solidFill>
                  <a:srgbClr val="FFFF00"/>
                </a:solidFill>
                <a:ea typeface="新細明體" pitchFamily="18" charset="-120"/>
              </a:rPr>
              <a:t>約翰</a:t>
            </a:r>
            <a:r>
              <a:rPr lang="zh-TW" altLang="en-US" sz="3600" dirty="0">
                <a:solidFill>
                  <a:srgbClr val="FFFF00"/>
                </a:solidFill>
                <a:ea typeface="新細明體" pitchFamily="18" charset="-120"/>
              </a:rPr>
              <a:t>將數種描寫「敵上帝者」勢力的行動與稱呼融合在一起。</a:t>
            </a:r>
            <a:endParaRPr lang="en-US" altLang="en-US" sz="3600"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792162"/>
          </a:xfrm>
        </p:spPr>
        <p:txBody>
          <a:bodyPr/>
          <a:lstStyle/>
          <a:p>
            <a:r>
              <a:rPr lang="zh-CN" altLang="en-US" sz="3600" b="1" dirty="0">
                <a:solidFill>
                  <a:srgbClr val="FFFF00"/>
                </a:solidFill>
                <a:ea typeface="SimSun" pitchFamily="2" charset="-122"/>
              </a:rPr>
              <a:t>基督顯現，最後之戰</a:t>
            </a:r>
            <a:r>
              <a:rPr lang="en-US" altLang="zh-CN" sz="3600" b="1" dirty="0">
                <a:solidFill>
                  <a:srgbClr val="FFFF00"/>
                </a:solidFill>
                <a:ea typeface="SimSun" pitchFamily="2" charset="-122"/>
              </a:rPr>
              <a:t>﹝</a:t>
            </a:r>
            <a:r>
              <a:rPr lang="zh-CN" altLang="en-US" sz="3600" b="1" dirty="0">
                <a:solidFill>
                  <a:srgbClr val="FFFF00"/>
                </a:solidFill>
                <a:ea typeface="SimSun" pitchFamily="2" charset="-122"/>
              </a:rPr>
              <a:t>十九</a:t>
            </a:r>
            <a:r>
              <a:rPr lang="en-US" altLang="zh-CN" sz="3600" b="1" dirty="0">
                <a:solidFill>
                  <a:srgbClr val="FFFF00"/>
                </a:solidFill>
                <a:ea typeface="SimSun" pitchFamily="2" charset="-122"/>
              </a:rPr>
              <a:t>11~21﹞</a:t>
            </a:r>
            <a:endParaRPr lang="en-US" altLang="en-US" sz="3600" b="1" dirty="0">
              <a:solidFill>
                <a:srgbClr val="FFFF00"/>
              </a:solidFill>
              <a:ea typeface="SimSun" pitchFamily="2" charset="-122"/>
            </a:endParaRPr>
          </a:p>
        </p:txBody>
      </p:sp>
      <p:sp>
        <p:nvSpPr>
          <p:cNvPr id="55299" name="Rectangle 3"/>
          <p:cNvSpPr>
            <a:spLocks noGrp="1" noChangeArrowheads="1"/>
          </p:cNvSpPr>
          <p:nvPr>
            <p:ph type="body" idx="1"/>
          </p:nvPr>
        </p:nvSpPr>
        <p:spPr>
          <a:xfrm>
            <a:off x="304800" y="1143000"/>
            <a:ext cx="8458200" cy="5410200"/>
          </a:xfrm>
        </p:spPr>
        <p:txBody>
          <a:bodyPr/>
          <a:lstStyle/>
          <a:p>
            <a:r>
              <a:rPr lang="zh-TW" altLang="en-US" dirty="0">
                <a:solidFill>
                  <a:srgbClr val="FFFF00"/>
                </a:solidFill>
                <a:ea typeface="新細明體" pitchFamily="18" charset="-120"/>
              </a:rPr>
              <a:t>十九</a:t>
            </a:r>
            <a:r>
              <a:rPr lang="en-US" altLang="zh-TW" dirty="0">
                <a:solidFill>
                  <a:srgbClr val="FFFF00"/>
                </a:solidFill>
                <a:ea typeface="新細明體" pitchFamily="18" charset="-120"/>
              </a:rPr>
              <a:t>12</a:t>
            </a:r>
            <a:r>
              <a:rPr lang="zh-TW" altLang="en-US" dirty="0">
                <a:solidFill>
                  <a:srgbClr val="FFFF00"/>
                </a:solidFill>
                <a:ea typeface="新細明體" pitchFamily="18" charset="-120"/>
              </a:rPr>
              <a:t>「火湖」無疑是在指別處，特別是指前三本</a:t>
            </a:r>
            <a:r>
              <a:rPr lang="zh-TW" altLang="en-US" i="1" dirty="0">
                <a:solidFill>
                  <a:srgbClr val="FFFF00"/>
                </a:solidFill>
                <a:ea typeface="新細明體" pitchFamily="18" charset="-120"/>
              </a:rPr>
              <a:t>福音書</a:t>
            </a:r>
            <a:r>
              <a:rPr lang="zh-TW" altLang="en-US" dirty="0">
                <a:solidFill>
                  <a:srgbClr val="FFFF00"/>
                </a:solidFill>
                <a:ea typeface="新細明體" pitchFamily="18" charset="-120"/>
              </a:rPr>
              <a:t>所譯稱的「地獄」</a:t>
            </a:r>
            <a:r>
              <a:rPr lang="en-US" altLang="zh-TW" dirty="0" err="1">
                <a:solidFill>
                  <a:srgbClr val="FFFF00"/>
                </a:solidFill>
                <a:ea typeface="新細明體" pitchFamily="18" charset="-120"/>
              </a:rPr>
              <a:t>Gehena</a:t>
            </a:r>
            <a:r>
              <a:rPr lang="en-US" altLang="zh-TW" dirty="0">
                <a:solidFill>
                  <a:srgbClr val="FFFF00"/>
                </a:solidFill>
                <a:ea typeface="新細明體" pitchFamily="18" charset="-120"/>
              </a:rPr>
              <a:t> 〈</a:t>
            </a:r>
            <a:r>
              <a:rPr lang="zh-TW" altLang="en-US" dirty="0">
                <a:solidFill>
                  <a:srgbClr val="FFFF00"/>
                </a:solidFill>
                <a:ea typeface="新細明體" pitchFamily="18" charset="-120"/>
              </a:rPr>
              <a:t>参：</a:t>
            </a:r>
            <a:r>
              <a:rPr lang="zh-TW" altLang="en-US" i="1" dirty="0">
                <a:solidFill>
                  <a:srgbClr val="FFFF00"/>
                </a:solidFill>
                <a:ea typeface="新細明體" pitchFamily="18" charset="-120"/>
              </a:rPr>
              <a:t>太</a:t>
            </a:r>
            <a:r>
              <a:rPr lang="zh-TW" altLang="en-US" dirty="0">
                <a:solidFill>
                  <a:srgbClr val="FFFF00"/>
                </a:solidFill>
                <a:ea typeface="新細明體" pitchFamily="18" charset="-120"/>
              </a:rPr>
              <a:t>五</a:t>
            </a:r>
            <a:r>
              <a:rPr lang="en-US" altLang="zh-TW" dirty="0">
                <a:solidFill>
                  <a:srgbClr val="FFFF00"/>
                </a:solidFill>
                <a:ea typeface="新細明體" pitchFamily="18" charset="-120"/>
              </a:rPr>
              <a:t>22</a:t>
            </a:r>
            <a:r>
              <a:rPr lang="zh-TW" altLang="en-US" dirty="0">
                <a:solidFill>
                  <a:srgbClr val="FFFF00"/>
                </a:solidFill>
                <a:ea typeface="新細明體" pitchFamily="18" charset="-120"/>
              </a:rPr>
              <a:t>、 </a:t>
            </a:r>
            <a:r>
              <a:rPr lang="en-US" altLang="zh-TW" dirty="0">
                <a:solidFill>
                  <a:srgbClr val="FFFF00"/>
                </a:solidFill>
                <a:ea typeface="新細明體" pitchFamily="18" charset="-120"/>
              </a:rPr>
              <a:t>29</a:t>
            </a:r>
            <a:r>
              <a:rPr lang="zh-TW" altLang="en-US" dirty="0">
                <a:solidFill>
                  <a:srgbClr val="FFFF00"/>
                </a:solidFill>
                <a:ea typeface="新細明體" pitchFamily="18" charset="-120"/>
              </a:rPr>
              <a:t>， 廿三</a:t>
            </a:r>
            <a:r>
              <a:rPr lang="en-US" altLang="zh-TW" dirty="0">
                <a:solidFill>
                  <a:srgbClr val="FFFF00"/>
                </a:solidFill>
                <a:ea typeface="新細明體" pitchFamily="18" charset="-120"/>
              </a:rPr>
              <a:t>15</a:t>
            </a:r>
            <a:r>
              <a:rPr lang="zh-TW" altLang="en-US" dirty="0">
                <a:solidFill>
                  <a:srgbClr val="FFFF00"/>
                </a:solidFill>
                <a:ea typeface="新細明體" pitchFamily="18" charset="-120"/>
              </a:rPr>
              <a:t>、 </a:t>
            </a:r>
            <a:r>
              <a:rPr lang="en-US" altLang="zh-TW" dirty="0">
                <a:solidFill>
                  <a:srgbClr val="FFFF00"/>
                </a:solidFill>
                <a:ea typeface="新細明體" pitchFamily="18" charset="-120"/>
              </a:rPr>
              <a:t>33</a:t>
            </a:r>
            <a:r>
              <a:rPr lang="zh-TW" altLang="en-US" dirty="0">
                <a:solidFill>
                  <a:srgbClr val="FFFF00"/>
                </a:solidFill>
                <a:ea typeface="新細明體" pitchFamily="18" charset="-120"/>
              </a:rPr>
              <a:t>；</a:t>
            </a:r>
            <a:r>
              <a:rPr lang="zh-TW" altLang="en-US" i="1" dirty="0">
                <a:solidFill>
                  <a:srgbClr val="FFFF00"/>
                </a:solidFill>
                <a:ea typeface="新細明體" pitchFamily="18" charset="-120"/>
              </a:rPr>
              <a:t>可</a:t>
            </a:r>
            <a:r>
              <a:rPr lang="zh-TW" altLang="en-US" dirty="0">
                <a:solidFill>
                  <a:srgbClr val="FFFF00"/>
                </a:solidFill>
                <a:ea typeface="新細明體" pitchFamily="18" charset="-120"/>
              </a:rPr>
              <a:t>九</a:t>
            </a:r>
            <a:r>
              <a:rPr lang="en-US" altLang="zh-TW" dirty="0">
                <a:solidFill>
                  <a:srgbClr val="FFFF00"/>
                </a:solidFill>
                <a:ea typeface="新細明體" pitchFamily="18" charset="-120"/>
              </a:rPr>
              <a:t>43</a:t>
            </a:r>
            <a:r>
              <a:rPr lang="zh-TW" altLang="en-US" dirty="0">
                <a:solidFill>
                  <a:srgbClr val="FFFF00"/>
                </a:solidFill>
                <a:ea typeface="新細明體" pitchFamily="18" charset="-120"/>
              </a:rPr>
              <a:t>、 </a:t>
            </a:r>
            <a:r>
              <a:rPr lang="en-US" altLang="zh-TW" dirty="0">
                <a:solidFill>
                  <a:srgbClr val="FFFF00"/>
                </a:solidFill>
                <a:ea typeface="新細明體" pitchFamily="18" charset="-120"/>
              </a:rPr>
              <a:t>45</a:t>
            </a:r>
            <a:r>
              <a:rPr lang="zh-TW" altLang="en-US" dirty="0">
                <a:solidFill>
                  <a:srgbClr val="FFFF00"/>
                </a:solidFill>
                <a:ea typeface="新細明體" pitchFamily="18" charset="-120"/>
              </a:rPr>
              <a:t>、</a:t>
            </a:r>
            <a:r>
              <a:rPr lang="en-US" altLang="zh-TW" dirty="0">
                <a:solidFill>
                  <a:srgbClr val="FFFF00"/>
                </a:solidFill>
                <a:ea typeface="新細明體" pitchFamily="18" charset="-120"/>
              </a:rPr>
              <a:t>47</a:t>
            </a:r>
            <a:r>
              <a:rPr lang="zh-TW" altLang="en-US" dirty="0">
                <a:solidFill>
                  <a:srgbClr val="FFFF00"/>
                </a:solidFill>
                <a:ea typeface="新細明體" pitchFamily="18" charset="-120"/>
              </a:rPr>
              <a:t>；</a:t>
            </a:r>
            <a:r>
              <a:rPr lang="zh-TW" altLang="en-US" i="1" dirty="0">
                <a:solidFill>
                  <a:srgbClr val="FFFF00"/>
                </a:solidFill>
                <a:ea typeface="新細明體" pitchFamily="18" charset="-120"/>
              </a:rPr>
              <a:t>路</a:t>
            </a:r>
            <a:r>
              <a:rPr lang="zh-TW" altLang="en-US" dirty="0">
                <a:solidFill>
                  <a:srgbClr val="FFFF00"/>
                </a:solidFill>
                <a:ea typeface="新細明體" pitchFamily="18" charset="-120"/>
              </a:rPr>
              <a:t>十二</a:t>
            </a:r>
            <a:r>
              <a:rPr lang="en-US" altLang="zh-TW" dirty="0">
                <a:solidFill>
                  <a:srgbClr val="FFFF00"/>
                </a:solidFill>
                <a:ea typeface="新細明體" pitchFamily="18" charset="-120"/>
              </a:rPr>
              <a:t>5</a:t>
            </a:r>
            <a:r>
              <a:rPr lang="zh-TW" altLang="en-US" dirty="0">
                <a:solidFill>
                  <a:srgbClr val="FFFF00"/>
                </a:solidFill>
                <a:ea typeface="新細明體" pitchFamily="18" charset="-120"/>
              </a:rPr>
              <a:t>；以及</a:t>
            </a:r>
            <a:r>
              <a:rPr lang="zh-TW" altLang="en-US" i="1" dirty="0">
                <a:solidFill>
                  <a:srgbClr val="FFFF00"/>
                </a:solidFill>
                <a:ea typeface="新細明體" pitchFamily="18" charset="-120"/>
              </a:rPr>
              <a:t>雅</a:t>
            </a:r>
            <a:r>
              <a:rPr lang="zh-TW" altLang="en-US" dirty="0">
                <a:solidFill>
                  <a:srgbClr val="FFFF00"/>
                </a:solidFill>
                <a:ea typeface="新細明體" pitchFamily="18" charset="-120"/>
              </a:rPr>
              <a:t>三</a:t>
            </a:r>
            <a:r>
              <a:rPr lang="en-US" altLang="zh-TW" dirty="0">
                <a:solidFill>
                  <a:srgbClr val="FFFF00"/>
                </a:solidFill>
                <a:ea typeface="新細明體" pitchFamily="18" charset="-120"/>
              </a:rPr>
              <a:t>6〉</a:t>
            </a:r>
            <a:r>
              <a:rPr lang="zh-TW" altLang="en-US" dirty="0">
                <a:solidFill>
                  <a:srgbClr val="FFFF00"/>
                </a:solidFill>
                <a:ea typeface="新細明體" pitchFamily="18" charset="-120"/>
              </a:rPr>
              <a:t>。此名稱的來源是指</a:t>
            </a:r>
            <a:r>
              <a:rPr lang="zh-TW" altLang="en-US" u="sng" dirty="0">
                <a:solidFill>
                  <a:srgbClr val="FFFF00"/>
                </a:solidFill>
                <a:ea typeface="新細明體" pitchFamily="18" charset="-120"/>
              </a:rPr>
              <a:t>耶路撒冷</a:t>
            </a:r>
            <a:r>
              <a:rPr lang="zh-TW" altLang="en-US" dirty="0">
                <a:solidFill>
                  <a:srgbClr val="FFFF00"/>
                </a:solidFill>
                <a:ea typeface="新細明體" pitchFamily="18" charset="-120"/>
              </a:rPr>
              <a:t>西南</a:t>
            </a:r>
            <a:r>
              <a:rPr lang="zh-TW" altLang="en-US" u="sng" dirty="0">
                <a:solidFill>
                  <a:srgbClr val="FFFF00"/>
                </a:solidFill>
                <a:ea typeface="新細明體" pitchFamily="18" charset="-120"/>
              </a:rPr>
              <a:t>便欣嫩</a:t>
            </a:r>
            <a:r>
              <a:rPr lang="zh-TW" altLang="en-US" dirty="0">
                <a:solidFill>
                  <a:srgbClr val="FFFF00"/>
                </a:solidFill>
                <a:ea typeface="新細明體" pitchFamily="18" charset="-120"/>
              </a:rPr>
              <a:t>山谷，昔日</a:t>
            </a:r>
            <a:r>
              <a:rPr lang="zh-TW" altLang="en-US" u="sng" dirty="0">
                <a:solidFill>
                  <a:srgbClr val="FFFF00"/>
                </a:solidFill>
                <a:ea typeface="新細明體" pitchFamily="18" charset="-120"/>
              </a:rPr>
              <a:t>約西亞</a:t>
            </a:r>
            <a:r>
              <a:rPr lang="zh-TW" altLang="en-US" dirty="0">
                <a:solidFill>
                  <a:srgbClr val="FFFF00"/>
                </a:solidFill>
                <a:ea typeface="新細明體" pitchFamily="18" charset="-120"/>
              </a:rPr>
              <a:t>王宗教改革時，將山上祭壇偶像遺棄之處</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参：</a:t>
            </a:r>
            <a:r>
              <a:rPr lang="zh-TW" altLang="en-US" i="1" dirty="0">
                <a:solidFill>
                  <a:srgbClr val="FFFF00"/>
                </a:solidFill>
                <a:ea typeface="新細明體" pitchFamily="18" charset="-120"/>
              </a:rPr>
              <a:t>王下</a:t>
            </a:r>
            <a:r>
              <a:rPr lang="zh-TW" altLang="en-US" dirty="0">
                <a:solidFill>
                  <a:srgbClr val="FFFF00"/>
                </a:solidFill>
                <a:ea typeface="新細明體" pitchFamily="18" charset="-120"/>
              </a:rPr>
              <a:t>廿三</a:t>
            </a:r>
            <a:r>
              <a:rPr lang="en-US" altLang="zh-TW" dirty="0">
                <a:solidFill>
                  <a:srgbClr val="FFFF00"/>
                </a:solidFill>
                <a:ea typeface="新細明體" pitchFamily="18" charset="-120"/>
              </a:rPr>
              <a:t>10〉</a:t>
            </a:r>
            <a:r>
              <a:rPr lang="zh-TW" altLang="en-US" dirty="0">
                <a:solidFill>
                  <a:srgbClr val="FFFF00"/>
                </a:solidFill>
                <a:ea typeface="新細明體" pitchFamily="18" charset="-120"/>
              </a:rPr>
              <a:t>。在此當然不是指地理位置，而是指刑罰的形式。猶如「無底深坑」或「深淵」。這是獸與拜獸者終極的命運。此景也做為將來最後異象的預告</a:t>
            </a:r>
            <a:r>
              <a:rPr lang="en-US" altLang="zh-TW" dirty="0">
                <a:solidFill>
                  <a:srgbClr val="FFFF00"/>
                </a:solidFill>
                <a:ea typeface="新細明體" pitchFamily="18" charset="-120"/>
              </a:rPr>
              <a:t>﹝</a:t>
            </a:r>
            <a:r>
              <a:rPr lang="zh-TW" altLang="en-US" dirty="0">
                <a:solidFill>
                  <a:srgbClr val="FFFF00"/>
                </a:solidFill>
                <a:ea typeface="新細明體" pitchFamily="18" charset="-120"/>
              </a:rPr>
              <a:t>廿</a:t>
            </a:r>
            <a:r>
              <a:rPr lang="en-US" altLang="zh-TW" dirty="0">
                <a:solidFill>
                  <a:srgbClr val="FFFF00"/>
                </a:solidFill>
                <a:ea typeface="新細明體" pitchFamily="18" charset="-120"/>
              </a:rPr>
              <a:t>10</a:t>
            </a:r>
            <a:r>
              <a:rPr lang="zh-TW" altLang="en-US" dirty="0">
                <a:solidFill>
                  <a:srgbClr val="FFFF00"/>
                </a:solidFill>
                <a:ea typeface="新細明體" pitchFamily="18" charset="-120"/>
              </a:rPr>
              <a:t>、</a:t>
            </a:r>
            <a:r>
              <a:rPr lang="en-US" altLang="zh-TW" dirty="0">
                <a:solidFill>
                  <a:srgbClr val="FFFF00"/>
                </a:solidFill>
                <a:ea typeface="新細明體" pitchFamily="18" charset="-120"/>
              </a:rPr>
              <a:t>14~15</a:t>
            </a:r>
            <a:r>
              <a:rPr lang="zh-TW" altLang="en-US" dirty="0">
                <a:solidFill>
                  <a:srgbClr val="FFFF00"/>
                </a:solidFill>
                <a:ea typeface="新細明體" pitchFamily="18" charset="-120"/>
              </a:rPr>
              <a:t>， 廿一</a:t>
            </a:r>
            <a:r>
              <a:rPr lang="en-US" altLang="zh-TW" dirty="0">
                <a:solidFill>
                  <a:srgbClr val="FFFF00"/>
                </a:solidFill>
                <a:ea typeface="新細明體" pitchFamily="18" charset="-120"/>
              </a:rPr>
              <a:t>18 ﹞</a:t>
            </a:r>
            <a:r>
              <a:rPr lang="zh-TW" altLang="en-US" dirty="0">
                <a:solidFill>
                  <a:srgbClr val="FFFF00"/>
                </a:solidFill>
                <a:ea typeface="新細明體" pitchFamily="18" charset="-120"/>
              </a:rPr>
              <a:t>。</a:t>
            </a: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868362"/>
          </a:xfrm>
        </p:spPr>
        <p:txBody>
          <a:bodyPr/>
          <a:lstStyle/>
          <a:p>
            <a:r>
              <a:rPr lang="zh-CN" altLang="en-US" sz="3600" b="1" dirty="0">
                <a:solidFill>
                  <a:srgbClr val="FFFF00"/>
                </a:solidFill>
                <a:ea typeface="SimSun" pitchFamily="2" charset="-122"/>
              </a:rPr>
              <a:t>基督顯現，最後之戰</a:t>
            </a:r>
            <a:r>
              <a:rPr lang="en-US" altLang="zh-CN" sz="3600" b="1" dirty="0">
                <a:solidFill>
                  <a:srgbClr val="FFFF00"/>
                </a:solidFill>
                <a:ea typeface="SimSun" pitchFamily="2" charset="-122"/>
              </a:rPr>
              <a:t>﹝</a:t>
            </a:r>
            <a:r>
              <a:rPr lang="zh-CN" altLang="en-US" sz="3600" b="1" dirty="0">
                <a:solidFill>
                  <a:srgbClr val="FFFF00"/>
                </a:solidFill>
                <a:ea typeface="SimSun" pitchFamily="2" charset="-122"/>
              </a:rPr>
              <a:t>十九</a:t>
            </a:r>
            <a:r>
              <a:rPr lang="en-US" altLang="zh-CN" sz="3600" b="1" dirty="0">
                <a:solidFill>
                  <a:srgbClr val="FFFF00"/>
                </a:solidFill>
                <a:ea typeface="SimSun" pitchFamily="2" charset="-122"/>
              </a:rPr>
              <a:t>11~21﹞</a:t>
            </a:r>
            <a:r>
              <a:rPr lang="zh-TW" altLang="en-US" dirty="0">
                <a:solidFill>
                  <a:srgbClr val="FFFF00"/>
                </a:solidFill>
                <a:ea typeface="新細明體" pitchFamily="18" charset="-120"/>
              </a:rPr>
              <a:t> </a:t>
            </a:r>
            <a:endParaRPr lang="en-US" altLang="en-US" dirty="0">
              <a:solidFill>
                <a:srgbClr val="FFFF00"/>
              </a:solidFill>
              <a:ea typeface="新細明體" pitchFamily="18" charset="-120"/>
            </a:endParaRPr>
          </a:p>
        </p:txBody>
      </p:sp>
      <p:sp>
        <p:nvSpPr>
          <p:cNvPr id="29699" name="Rectangle 3"/>
          <p:cNvSpPr>
            <a:spLocks noGrp="1" noChangeArrowheads="1"/>
          </p:cNvSpPr>
          <p:nvPr>
            <p:ph type="body" idx="1"/>
          </p:nvPr>
        </p:nvSpPr>
        <p:spPr>
          <a:xfrm>
            <a:off x="457200" y="1143000"/>
            <a:ext cx="8229600" cy="4983163"/>
          </a:xfrm>
        </p:spPr>
        <p:txBody>
          <a:bodyPr/>
          <a:lstStyle/>
          <a:p>
            <a:pPr>
              <a:buFontTx/>
              <a:buNone/>
            </a:pPr>
            <a:endParaRPr lang="zh-TW" altLang="en-US" sz="3600" b="1" dirty="0">
              <a:solidFill>
                <a:srgbClr val="FFFF00"/>
              </a:solidFill>
              <a:ea typeface="新細明體" pitchFamily="18" charset="-120"/>
            </a:endParaRPr>
          </a:p>
          <a:p>
            <a:pPr>
              <a:buFontTx/>
              <a:buNone/>
            </a:pPr>
            <a:r>
              <a:rPr lang="zh-TW" altLang="en-US" sz="3600" b="1" dirty="0">
                <a:solidFill>
                  <a:srgbClr val="FFFF00"/>
                </a:solidFill>
                <a:ea typeface="新細明體" pitchFamily="18" charset="-120"/>
              </a:rPr>
              <a:t>戰勝對敵是倚靠騎白馬騎士口中所出的「話」，騎士的名是「上帝的道</a:t>
            </a:r>
            <a:r>
              <a:rPr lang="en-US" altLang="zh-TW" sz="3600" b="1" dirty="0">
                <a:solidFill>
                  <a:srgbClr val="FFFF00"/>
                </a:solidFill>
                <a:ea typeface="新細明體" pitchFamily="18" charset="-120"/>
              </a:rPr>
              <a:t>〈</a:t>
            </a:r>
            <a:r>
              <a:rPr lang="zh-TW" altLang="en-US" sz="3600" b="1" dirty="0">
                <a:solidFill>
                  <a:srgbClr val="FFFF00"/>
                </a:solidFill>
                <a:ea typeface="新細明體" pitchFamily="18" charset="-120"/>
              </a:rPr>
              <a:t>話</a:t>
            </a:r>
            <a:r>
              <a:rPr lang="en-US" altLang="zh-TW" sz="3600" b="1" dirty="0">
                <a:solidFill>
                  <a:srgbClr val="FFFF00"/>
                </a:solidFill>
                <a:ea typeface="新細明體" pitchFamily="18" charset="-120"/>
              </a:rPr>
              <a:t>〉</a:t>
            </a:r>
            <a:r>
              <a:rPr lang="zh-TW" altLang="en-US" sz="3600" b="1" dirty="0">
                <a:solidFill>
                  <a:srgbClr val="FFFF00"/>
                </a:solidFill>
                <a:ea typeface="新細明體" pitchFamily="18" charset="-120"/>
              </a:rPr>
              <a:t>」。</a:t>
            </a:r>
            <a:r>
              <a:rPr lang="zh-TW" altLang="en-US" sz="3600" b="1" i="1" dirty="0">
                <a:solidFill>
                  <a:srgbClr val="FFFF00"/>
                </a:solidFill>
                <a:ea typeface="新細明體" pitchFamily="18" charset="-120"/>
              </a:rPr>
              <a:t>聖經</a:t>
            </a:r>
            <a:r>
              <a:rPr lang="zh-TW" altLang="en-US" sz="3600" b="1" dirty="0">
                <a:solidFill>
                  <a:srgbClr val="FFFF00"/>
                </a:solidFill>
                <a:ea typeface="新細明體" pitchFamily="18" charset="-120"/>
              </a:rPr>
              <a:t>中所指上帝的大能，是由上帝所說出的話，來顯明與成全。上帝的話是比「雙面刃」的劍更利，</a:t>
            </a:r>
            <a:r>
              <a:rPr lang="en-US" altLang="zh-TW" sz="3600" b="1" dirty="0">
                <a:solidFill>
                  <a:srgbClr val="FFFF00"/>
                </a:solidFill>
                <a:ea typeface="新細明體" pitchFamily="18" charset="-120"/>
              </a:rPr>
              <a:t>〈</a:t>
            </a:r>
            <a:r>
              <a:rPr lang="zh-TW" altLang="en-US" sz="3600" b="1" dirty="0">
                <a:solidFill>
                  <a:srgbClr val="FFFF00"/>
                </a:solidFill>
                <a:ea typeface="新細明體" pitchFamily="18" charset="-120"/>
              </a:rPr>
              <a:t>参：</a:t>
            </a:r>
            <a:r>
              <a:rPr lang="zh-TW" altLang="en-US" sz="3600" b="1" i="1" dirty="0">
                <a:solidFill>
                  <a:srgbClr val="FFFF00"/>
                </a:solidFill>
                <a:ea typeface="新細明體" pitchFamily="18" charset="-120"/>
              </a:rPr>
              <a:t>來</a:t>
            </a:r>
            <a:r>
              <a:rPr lang="zh-TW" altLang="en-US" sz="3600" b="1" dirty="0">
                <a:solidFill>
                  <a:srgbClr val="FFFF00"/>
                </a:solidFill>
                <a:ea typeface="新細明體" pitchFamily="18" charset="-120"/>
              </a:rPr>
              <a:t>四</a:t>
            </a:r>
            <a:r>
              <a:rPr lang="en-US" altLang="zh-TW" sz="3600" b="1" dirty="0">
                <a:solidFill>
                  <a:srgbClr val="FFFF00"/>
                </a:solidFill>
                <a:ea typeface="新細明體" pitchFamily="18" charset="-120"/>
              </a:rPr>
              <a:t>12~13〉</a:t>
            </a:r>
            <a:r>
              <a:rPr lang="zh-TW" altLang="en-US" sz="3600" b="1" dirty="0">
                <a:solidFill>
                  <a:srgbClr val="FFFF00"/>
                </a:solidFill>
                <a:ea typeface="新細明體" pitchFamily="18" charset="-120"/>
              </a:rPr>
              <a:t>。</a:t>
            </a: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26</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zh-TW" altLang="en-US" sz="2800" b="1" dirty="0">
                <a:solidFill>
                  <a:srgbClr val="FFFF00"/>
                </a:solidFill>
                <a:ea typeface="新細明體" pitchFamily="18" charset="-120"/>
              </a:rPr>
              <a:t>舊創造墮落後之缺陷與新創造之完美形成</a:t>
            </a:r>
            <a:r>
              <a:rPr lang="zh-TW" altLang="en-US" sz="3200" b="1" dirty="0">
                <a:solidFill>
                  <a:srgbClr val="FFFF00"/>
                </a:solidFill>
                <a:ea typeface="新細明體" pitchFamily="18" charset="-120"/>
              </a:rPr>
              <a:t>對比</a:t>
            </a:r>
            <a:endParaRPr lang="en-US" altLang="en-US" sz="3200" b="1" dirty="0">
              <a:solidFill>
                <a:srgbClr val="FFFF00"/>
              </a:solidFill>
              <a:ea typeface="新細明體" pitchFamily="18" charset="-120"/>
            </a:endParaRPr>
          </a:p>
        </p:txBody>
      </p:sp>
      <p:graphicFrame>
        <p:nvGraphicFramePr>
          <p:cNvPr id="90134" name="Group 22"/>
          <p:cNvGraphicFramePr>
            <a:graphicFrameLocks noGrp="1"/>
          </p:cNvGraphicFramePr>
          <p:nvPr>
            <p:ph idx="1"/>
            <p:extLst>
              <p:ext uri="{D42A27DB-BD31-4B8C-83A1-F6EECF244321}">
                <p14:modId xmlns:p14="http://schemas.microsoft.com/office/powerpoint/2010/main" val="3836148648"/>
              </p:ext>
            </p:extLst>
          </p:nvPr>
        </p:nvGraphicFramePr>
        <p:xfrm>
          <a:off x="457200" y="1600200"/>
          <a:ext cx="8229600" cy="4595814"/>
        </p:xfrm>
        <a:graphic>
          <a:graphicData uri="http://schemas.openxmlformats.org/drawingml/2006/table">
            <a:tbl>
              <a:tblPr/>
              <a:tblGrid>
                <a:gridCol w="4114800"/>
                <a:gridCol w="4114800"/>
              </a:tblGrid>
              <a:tr h="10747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3600" b="1" i="0" u="none" strike="noStrike" cap="none" normalizeH="0" baseline="0" dirty="0" smtClean="0">
                          <a:ln>
                            <a:noFill/>
                          </a:ln>
                          <a:solidFill>
                            <a:srgbClr val="FFFF00"/>
                          </a:solidFill>
                          <a:effectLst/>
                          <a:latin typeface="Arial" charset="0"/>
                          <a:ea typeface="新細明體" pitchFamily="18" charset="-120"/>
                        </a:rPr>
                        <a:t>舊創造</a:t>
                      </a:r>
                      <a:endParaRPr kumimoji="0" lang="en-US" altLang="en-US" sz="3600" b="1" i="0" u="none" strike="noStrike" cap="none" normalizeH="0" baseline="0" dirty="0" smtClean="0">
                        <a:ln>
                          <a:noFill/>
                        </a:ln>
                        <a:solidFill>
                          <a:srgbClr val="FFFF00"/>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3600" b="1" i="0" u="none" strike="noStrike" cap="none" normalizeH="0" baseline="0" dirty="0" smtClean="0">
                          <a:ln>
                            <a:noFill/>
                          </a:ln>
                          <a:solidFill>
                            <a:srgbClr val="FFFF00"/>
                          </a:solidFill>
                          <a:effectLst/>
                          <a:latin typeface="Arial" charset="0"/>
                          <a:ea typeface="新細明體" pitchFamily="18" charset="-120"/>
                        </a:rPr>
                        <a:t>新創造</a:t>
                      </a:r>
                      <a:endParaRPr kumimoji="0" lang="en-US" altLang="en-US" sz="3600" b="1" i="0" u="none" strike="noStrike" cap="none" normalizeH="0" baseline="0" dirty="0" smtClean="0">
                        <a:ln>
                          <a:noFill/>
                        </a:ln>
                        <a:solidFill>
                          <a:srgbClr val="FFFF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47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smtClean="0">
                          <a:ln>
                            <a:noFill/>
                          </a:ln>
                          <a:solidFill>
                            <a:srgbClr val="FFFF00"/>
                          </a:solidFill>
                          <a:effectLst/>
                          <a:latin typeface="Arial" charset="0"/>
                          <a:ea typeface="新細明體" pitchFamily="18" charset="-120"/>
                        </a:rPr>
                        <a:t>教會只能短暫為主發光</a:t>
                      </a:r>
                      <a:r>
                        <a:rPr kumimoji="0" lang="en-US" altLang="zh-TW" sz="2800" b="1" i="0" u="none" strike="noStrike" cap="none" normalizeH="0" baseline="0" smtClean="0">
                          <a:ln>
                            <a:noFill/>
                          </a:ln>
                          <a:solidFill>
                            <a:srgbClr val="FFFF00"/>
                          </a:solidFill>
                          <a:effectLst/>
                          <a:latin typeface="Arial" charset="0"/>
                          <a:ea typeface="新細明體" pitchFamily="18" charset="-120"/>
                        </a:rPr>
                        <a:t>﹝</a:t>
                      </a:r>
                      <a:r>
                        <a:rPr kumimoji="0" lang="zh-TW" altLang="en-US" sz="2800" b="1" i="0" u="none" strike="noStrike" cap="none" normalizeH="0" baseline="0" smtClean="0">
                          <a:ln>
                            <a:noFill/>
                          </a:ln>
                          <a:solidFill>
                            <a:srgbClr val="FFFF00"/>
                          </a:solidFill>
                          <a:effectLst/>
                          <a:latin typeface="Arial" charset="0"/>
                          <a:ea typeface="新細明體" pitchFamily="18" charset="-120"/>
                        </a:rPr>
                        <a:t>二</a:t>
                      </a:r>
                      <a:r>
                        <a:rPr kumimoji="0" lang="en-US" altLang="zh-TW" sz="2800" b="1" i="0" u="none" strike="noStrike" cap="none" normalizeH="0" baseline="0" smtClean="0">
                          <a:ln>
                            <a:noFill/>
                          </a:ln>
                          <a:solidFill>
                            <a:srgbClr val="FFFF00"/>
                          </a:solidFill>
                          <a:effectLst/>
                          <a:latin typeface="Arial" charset="0"/>
                          <a:ea typeface="新細明體" pitchFamily="18" charset="-120"/>
                        </a:rPr>
                        <a:t>5﹞ </a:t>
                      </a:r>
                      <a:endParaRPr kumimoji="0" lang="en-US" altLang="en-US" sz="2800" b="1" i="0" u="none" strike="noStrike" cap="none" normalizeH="0" baseline="0" smtClean="0">
                        <a:ln>
                          <a:noFill/>
                        </a:ln>
                        <a:solidFill>
                          <a:srgbClr val="FFFF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dirty="0" smtClean="0">
                          <a:ln>
                            <a:noFill/>
                          </a:ln>
                          <a:solidFill>
                            <a:srgbClr val="FFFF00"/>
                          </a:solidFill>
                          <a:effectLst/>
                          <a:latin typeface="Arial" charset="0"/>
                          <a:ea typeface="新細明體" pitchFamily="18" charset="-120"/>
                        </a:rPr>
                        <a:t>神和羔羊是永恆的榮光</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廿一</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23~24</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，廿二</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5﹞ </a:t>
                      </a:r>
                      <a:endParaRPr kumimoji="0" lang="en-US" alt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smtClean="0">
                          <a:ln>
                            <a:noFill/>
                          </a:ln>
                          <a:solidFill>
                            <a:srgbClr val="FFFF00"/>
                          </a:solidFill>
                          <a:effectLst/>
                          <a:latin typeface="Arial" charset="0"/>
                          <a:ea typeface="新細明體" pitchFamily="18" charset="-120"/>
                        </a:rPr>
                        <a:t>教會中有偶像、不潔</a:t>
                      </a:r>
                      <a:r>
                        <a:rPr kumimoji="0" lang="en-US" altLang="zh-TW" sz="2800" b="1" i="0" u="none" strike="noStrike" cap="none" normalizeH="0" baseline="0" smtClean="0">
                          <a:ln>
                            <a:noFill/>
                          </a:ln>
                          <a:solidFill>
                            <a:srgbClr val="FFFF00"/>
                          </a:solidFill>
                          <a:effectLst/>
                          <a:latin typeface="Arial" charset="0"/>
                          <a:ea typeface="新細明體" pitchFamily="18" charset="-120"/>
                        </a:rPr>
                        <a:t>﹝</a:t>
                      </a:r>
                      <a:r>
                        <a:rPr kumimoji="0" lang="zh-TW" altLang="en-US" sz="2800" b="1" i="0" u="none" strike="noStrike" cap="none" normalizeH="0" baseline="0" smtClean="0">
                          <a:ln>
                            <a:noFill/>
                          </a:ln>
                          <a:solidFill>
                            <a:srgbClr val="FFFF00"/>
                          </a:solidFill>
                          <a:effectLst/>
                          <a:latin typeface="Arial" charset="0"/>
                          <a:ea typeface="新細明體" pitchFamily="18" charset="-120"/>
                        </a:rPr>
                        <a:t>二</a:t>
                      </a:r>
                      <a:r>
                        <a:rPr kumimoji="0" lang="en-US" altLang="zh-TW" sz="2800" b="1" i="0" u="none" strike="noStrike" cap="none" normalizeH="0" baseline="0" smtClean="0">
                          <a:ln>
                            <a:noFill/>
                          </a:ln>
                          <a:solidFill>
                            <a:srgbClr val="FFFF00"/>
                          </a:solidFill>
                          <a:effectLst/>
                          <a:latin typeface="Arial" charset="0"/>
                          <a:ea typeface="新細明體" pitchFamily="18" charset="-120"/>
                        </a:rPr>
                        <a:t>14~15</a:t>
                      </a:r>
                      <a:r>
                        <a:rPr kumimoji="0" lang="zh-TW" altLang="en-US" sz="2800" b="1" i="0" u="none" strike="noStrike" cap="none" normalizeH="0" baseline="0" smtClean="0">
                          <a:ln>
                            <a:noFill/>
                          </a:ln>
                          <a:solidFill>
                            <a:srgbClr val="FFFF00"/>
                          </a:solidFill>
                          <a:effectLst/>
                          <a:latin typeface="Arial" charset="0"/>
                          <a:ea typeface="新細明體" pitchFamily="18" charset="-120"/>
                        </a:rPr>
                        <a:t>、</a:t>
                      </a:r>
                      <a:r>
                        <a:rPr kumimoji="0" lang="en-US" altLang="zh-TW" sz="2800" b="1" i="0" u="none" strike="noStrike" cap="none" normalizeH="0" baseline="0" smtClean="0">
                          <a:ln>
                            <a:noFill/>
                          </a:ln>
                          <a:solidFill>
                            <a:srgbClr val="FFFF00"/>
                          </a:solidFill>
                          <a:effectLst/>
                          <a:latin typeface="Arial" charset="0"/>
                          <a:ea typeface="新細明體" pitchFamily="18" charset="-120"/>
                        </a:rPr>
                        <a:t>20﹞</a:t>
                      </a:r>
                      <a:r>
                        <a:rPr kumimoji="0" lang="zh-TW" altLang="en-US" sz="2800" b="1" i="0" u="none" strike="noStrike" cap="none" normalizeH="0" baseline="0" smtClean="0">
                          <a:ln>
                            <a:noFill/>
                          </a:ln>
                          <a:solidFill>
                            <a:srgbClr val="FFFF00"/>
                          </a:solidFill>
                          <a:effectLst/>
                          <a:latin typeface="Arial" charset="0"/>
                          <a:ea typeface="新細明體" pitchFamily="18" charset="-120"/>
                        </a:rPr>
                        <a:t>、謊言</a:t>
                      </a:r>
                      <a:r>
                        <a:rPr kumimoji="0" lang="en-US" altLang="zh-TW" sz="2800" b="1" i="0" u="none" strike="noStrike" cap="none" normalizeH="0" baseline="0" smtClean="0">
                          <a:ln>
                            <a:noFill/>
                          </a:ln>
                          <a:solidFill>
                            <a:srgbClr val="FFFF00"/>
                          </a:solidFill>
                          <a:effectLst/>
                          <a:latin typeface="Arial" charset="0"/>
                          <a:ea typeface="新細明體" pitchFamily="18" charset="-120"/>
                        </a:rPr>
                        <a:t>﹝</a:t>
                      </a:r>
                      <a:r>
                        <a:rPr kumimoji="0" lang="zh-TW" altLang="en-US" sz="2800" b="1" i="0" u="none" strike="noStrike" cap="none" normalizeH="0" baseline="0" smtClean="0">
                          <a:ln>
                            <a:noFill/>
                          </a:ln>
                          <a:solidFill>
                            <a:srgbClr val="FFFF00"/>
                          </a:solidFill>
                          <a:effectLst/>
                          <a:latin typeface="Arial" charset="0"/>
                          <a:ea typeface="新細明體" pitchFamily="18" charset="-120"/>
                        </a:rPr>
                        <a:t>二</a:t>
                      </a:r>
                      <a:r>
                        <a:rPr kumimoji="0" lang="en-US" altLang="zh-TW" sz="2800" b="1" i="0" u="none" strike="noStrike" cap="none" normalizeH="0" baseline="0" smtClean="0">
                          <a:ln>
                            <a:noFill/>
                          </a:ln>
                          <a:solidFill>
                            <a:srgbClr val="FFFF00"/>
                          </a:solidFill>
                          <a:effectLst/>
                          <a:latin typeface="Arial" charset="0"/>
                          <a:ea typeface="新細明體" pitchFamily="18" charset="-120"/>
                        </a:rPr>
                        <a:t>9</a:t>
                      </a:r>
                      <a:r>
                        <a:rPr kumimoji="0" lang="zh-TW" altLang="en-US" sz="2800" b="1" i="0" u="none" strike="noStrike" cap="none" normalizeH="0" baseline="0" smtClean="0">
                          <a:ln>
                            <a:noFill/>
                          </a:ln>
                          <a:solidFill>
                            <a:srgbClr val="FFFF00"/>
                          </a:solidFill>
                          <a:effectLst/>
                          <a:latin typeface="Arial" charset="0"/>
                          <a:ea typeface="新細明體" pitchFamily="18" charset="-120"/>
                        </a:rPr>
                        <a:t>，三</a:t>
                      </a:r>
                      <a:r>
                        <a:rPr kumimoji="0" lang="en-US" altLang="zh-TW" sz="2800" b="1" i="0" u="none" strike="noStrike" cap="none" normalizeH="0" baseline="0" smtClean="0">
                          <a:ln>
                            <a:noFill/>
                          </a:ln>
                          <a:solidFill>
                            <a:srgbClr val="FFFF00"/>
                          </a:solidFill>
                          <a:effectLst/>
                          <a:latin typeface="Arial" charset="0"/>
                          <a:ea typeface="新細明體" pitchFamily="18" charset="-120"/>
                        </a:rPr>
                        <a:t>9﹞ </a:t>
                      </a:r>
                      <a:endParaRPr kumimoji="0" lang="en-US" altLang="en-US" sz="2800" b="1" i="0" u="none" strike="noStrike" cap="none" normalizeH="0" baseline="0" smtClean="0">
                        <a:ln>
                          <a:noFill/>
                        </a:ln>
                        <a:solidFill>
                          <a:srgbClr val="FFFF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dirty="0" smtClean="0">
                          <a:ln>
                            <a:noFill/>
                          </a:ln>
                          <a:solidFill>
                            <a:srgbClr val="FFFF00"/>
                          </a:solidFill>
                          <a:effectLst/>
                          <a:latin typeface="Arial" charset="0"/>
                          <a:ea typeface="新細明體" pitchFamily="18" charset="-120"/>
                        </a:rPr>
                        <a:t>新創造中只有純潔和真理</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廿一</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8</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27﹞ </a:t>
                      </a:r>
                      <a:endParaRPr kumimoji="0" lang="en-US" alt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47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smtClean="0">
                          <a:ln>
                            <a:noFill/>
                          </a:ln>
                          <a:solidFill>
                            <a:srgbClr val="FFFF00"/>
                          </a:solidFill>
                          <a:effectLst/>
                          <a:latin typeface="Arial" charset="0"/>
                          <a:ea typeface="新細明體" pitchFamily="18" charset="-120"/>
                        </a:rPr>
                        <a:t>基督徒面對逼迫</a:t>
                      </a:r>
                      <a:r>
                        <a:rPr kumimoji="0" lang="en-US" altLang="zh-TW" sz="2800" b="1" i="0" u="none" strike="noStrike" cap="none" normalizeH="0" baseline="0" smtClean="0">
                          <a:ln>
                            <a:noFill/>
                          </a:ln>
                          <a:solidFill>
                            <a:srgbClr val="FFFF00"/>
                          </a:solidFill>
                          <a:effectLst/>
                          <a:latin typeface="Arial" charset="0"/>
                          <a:ea typeface="新細明體" pitchFamily="18" charset="-120"/>
                        </a:rPr>
                        <a:t>﹝</a:t>
                      </a:r>
                      <a:r>
                        <a:rPr kumimoji="0" lang="zh-TW" altLang="en-US" sz="2800" b="1" i="0" u="none" strike="noStrike" cap="none" normalizeH="0" baseline="0" smtClean="0">
                          <a:ln>
                            <a:noFill/>
                          </a:ln>
                          <a:solidFill>
                            <a:srgbClr val="FFFF00"/>
                          </a:solidFill>
                          <a:effectLst/>
                          <a:latin typeface="Arial" charset="0"/>
                          <a:ea typeface="新細明體" pitchFamily="18" charset="-120"/>
                        </a:rPr>
                        <a:t>二</a:t>
                      </a:r>
                      <a:r>
                        <a:rPr kumimoji="0" lang="en-US" altLang="zh-TW" sz="2800" b="1" i="0" u="none" strike="noStrike" cap="none" normalizeH="0" baseline="0" smtClean="0">
                          <a:ln>
                            <a:noFill/>
                          </a:ln>
                          <a:solidFill>
                            <a:srgbClr val="FFFF00"/>
                          </a:solidFill>
                          <a:effectLst/>
                          <a:latin typeface="Arial" charset="0"/>
                          <a:ea typeface="新細明體" pitchFamily="18" charset="-120"/>
                        </a:rPr>
                        <a:t>8~10</a:t>
                      </a:r>
                      <a:r>
                        <a:rPr kumimoji="0" lang="zh-TW" altLang="en-US" sz="2800" b="1" i="0" u="none" strike="noStrike" cap="none" normalizeH="0" baseline="0" smtClean="0">
                          <a:ln>
                            <a:noFill/>
                          </a:ln>
                          <a:solidFill>
                            <a:srgbClr val="FFFF00"/>
                          </a:solidFill>
                          <a:effectLst/>
                          <a:latin typeface="Arial" charset="0"/>
                          <a:ea typeface="新細明體" pitchFamily="18" charset="-120"/>
                        </a:rPr>
                        <a:t>、</a:t>
                      </a:r>
                      <a:r>
                        <a:rPr kumimoji="0" lang="en-US" altLang="zh-TW" sz="2800" b="1" i="0" u="none" strike="noStrike" cap="none" normalizeH="0" baseline="0" smtClean="0">
                          <a:ln>
                            <a:noFill/>
                          </a:ln>
                          <a:solidFill>
                            <a:srgbClr val="FFFF00"/>
                          </a:solidFill>
                          <a:effectLst/>
                          <a:latin typeface="Arial" charset="0"/>
                          <a:ea typeface="新細明體" pitchFamily="18" charset="-120"/>
                        </a:rPr>
                        <a:t>13﹞ </a:t>
                      </a:r>
                      <a:endParaRPr kumimoji="0" lang="en-US" altLang="en-US" sz="2800" b="1" i="0" u="none" strike="noStrike" cap="none" normalizeH="0" baseline="0" smtClean="0">
                        <a:ln>
                          <a:noFill/>
                        </a:ln>
                        <a:solidFill>
                          <a:srgbClr val="FFFF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TW" altLang="en-US" sz="2800" b="1" i="0" u="none" strike="noStrike" cap="none" normalizeH="0" baseline="0" dirty="0" smtClean="0">
                          <a:ln>
                            <a:noFill/>
                          </a:ln>
                          <a:solidFill>
                            <a:srgbClr val="FFFF00"/>
                          </a:solidFill>
                          <a:effectLst/>
                          <a:latin typeface="Arial" charset="0"/>
                          <a:ea typeface="新細明體" pitchFamily="18" charset="-120"/>
                        </a:rPr>
                        <a:t>基督徒與主一同掌權</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a:t>
                      </a:r>
                      <a:r>
                        <a:rPr kumimoji="0" lang="zh-TW" altLang="en-US" sz="2800" b="1" i="0" u="none" strike="noStrike" cap="none" normalizeH="0" baseline="0" dirty="0" smtClean="0">
                          <a:ln>
                            <a:noFill/>
                          </a:ln>
                          <a:solidFill>
                            <a:srgbClr val="FFFF00"/>
                          </a:solidFill>
                          <a:effectLst/>
                          <a:latin typeface="Arial" charset="0"/>
                          <a:ea typeface="新細明體" pitchFamily="18" charset="-120"/>
                        </a:rPr>
                        <a:t>十七</a:t>
                      </a:r>
                      <a:r>
                        <a:rPr kumimoji="0" lang="en-US" altLang="zh-TW" sz="2800" b="1" i="0" u="none" strike="noStrike" cap="none" normalizeH="0" baseline="0" dirty="0" smtClean="0">
                          <a:ln>
                            <a:noFill/>
                          </a:ln>
                          <a:solidFill>
                            <a:srgbClr val="FFFF00"/>
                          </a:solidFill>
                          <a:effectLst/>
                          <a:latin typeface="Arial" charset="0"/>
                          <a:ea typeface="新細明體" pitchFamily="18" charset="-120"/>
                        </a:rPr>
                        <a:t>14﹞ </a:t>
                      </a:r>
                      <a:endParaRPr kumimoji="0" lang="en-US" altLang="en-US" sz="2800" b="1" i="0" u="none" strike="noStrike" cap="none" normalizeH="0" baseline="0" dirty="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fld id="{AAFB86AC-7BAF-46F6-85D3-9C7B703F217D}"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zh-TW" altLang="en-US" b="1" dirty="0">
                <a:solidFill>
                  <a:srgbClr val="FFFF00"/>
                </a:solidFill>
                <a:ea typeface="新細明體" pitchFamily="18" charset="-120"/>
              </a:rPr>
              <a:t>神毀滅巴比倫：十七</a:t>
            </a:r>
            <a:r>
              <a:rPr lang="en-US" altLang="zh-TW" b="1" dirty="0">
                <a:solidFill>
                  <a:srgbClr val="FFFF00"/>
                </a:solidFill>
                <a:ea typeface="新細明體" pitchFamily="18" charset="-120"/>
              </a:rPr>
              <a:t>1~</a:t>
            </a:r>
            <a:r>
              <a:rPr lang="zh-TW" altLang="en-US" b="1" dirty="0">
                <a:solidFill>
                  <a:srgbClr val="FFFF00"/>
                </a:solidFill>
                <a:ea typeface="新細明體" pitchFamily="18" charset="-120"/>
              </a:rPr>
              <a:t>十九</a:t>
            </a:r>
            <a:r>
              <a:rPr lang="en-US" altLang="zh-TW" b="1" dirty="0">
                <a:solidFill>
                  <a:srgbClr val="FFFF00"/>
                </a:solidFill>
                <a:ea typeface="新細明體" pitchFamily="18" charset="-120"/>
              </a:rPr>
              <a:t>21</a:t>
            </a:r>
            <a:endParaRPr lang="en-US" altLang="en-US" b="1" dirty="0">
              <a:solidFill>
                <a:srgbClr val="FFFF00"/>
              </a:solidFill>
              <a:ea typeface="新細明體" pitchFamily="18" charset="-120"/>
            </a:endParaRPr>
          </a:p>
        </p:txBody>
      </p:sp>
      <p:sp>
        <p:nvSpPr>
          <p:cNvPr id="58371" name="Rectangle 3"/>
          <p:cNvSpPr>
            <a:spLocks noGrp="1" noChangeArrowheads="1"/>
          </p:cNvSpPr>
          <p:nvPr>
            <p:ph type="body" idx="1"/>
          </p:nvPr>
        </p:nvSpPr>
        <p:spPr/>
        <p:txBody>
          <a:bodyPr/>
          <a:lstStyle/>
          <a:p>
            <a:r>
              <a:rPr lang="zh-TW" altLang="en-US" sz="4000" b="1">
                <a:solidFill>
                  <a:srgbClr val="FFFF00"/>
                </a:solidFill>
                <a:ea typeface="新細明體" pitchFamily="18" charset="-120"/>
              </a:rPr>
              <a:t>在神的審判中歡喜：十八</a:t>
            </a:r>
            <a:r>
              <a:rPr lang="en-US" altLang="zh-TW" sz="4000" b="1">
                <a:solidFill>
                  <a:srgbClr val="FFFF00"/>
                </a:solidFill>
                <a:ea typeface="新細明體" pitchFamily="18" charset="-120"/>
              </a:rPr>
              <a:t>20</a:t>
            </a:r>
          </a:p>
          <a:p>
            <a:endParaRPr lang="en-US" altLang="zh-TW" sz="4000" b="1">
              <a:solidFill>
                <a:srgbClr val="FFFF00"/>
              </a:solidFill>
              <a:ea typeface="新細明體" pitchFamily="18" charset="-120"/>
            </a:endParaRPr>
          </a:p>
          <a:p>
            <a:r>
              <a:rPr lang="zh-TW" altLang="en-US" sz="4000" b="1">
                <a:solidFill>
                  <a:srgbClr val="FFFF00"/>
                </a:solidFill>
                <a:ea typeface="新細明體" pitchFamily="18" charset="-120"/>
              </a:rPr>
              <a:t>對於巴比倫的審判表明耶穌的得勝</a:t>
            </a: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92162"/>
          </a:xfrm>
        </p:spPr>
        <p:txBody>
          <a:bodyPr/>
          <a:lstStyle/>
          <a:p>
            <a:r>
              <a:rPr lang="zh-CN" altLang="en-US" sz="4000" b="1" dirty="0">
                <a:solidFill>
                  <a:srgbClr val="FFFF00"/>
                </a:solidFill>
                <a:ea typeface="SimSun" pitchFamily="2" charset="-122"/>
              </a:rPr>
              <a:t>天上的喜樂與純潔的新娘</a:t>
            </a:r>
            <a:r>
              <a:rPr lang="en-US" altLang="zh-CN" sz="4000" b="1" dirty="0">
                <a:solidFill>
                  <a:srgbClr val="FFFF00"/>
                </a:solidFill>
                <a:ea typeface="SimSun" pitchFamily="2" charset="-122"/>
              </a:rPr>
              <a:t>﹝</a:t>
            </a:r>
            <a:r>
              <a:rPr lang="zh-CN" altLang="en-US" sz="4000" b="1" dirty="0">
                <a:solidFill>
                  <a:srgbClr val="FFFF00"/>
                </a:solidFill>
                <a:ea typeface="SimSun" pitchFamily="2" charset="-122"/>
              </a:rPr>
              <a:t>十九</a:t>
            </a:r>
            <a:r>
              <a:rPr lang="en-US" altLang="zh-CN" sz="4000" b="1" dirty="0">
                <a:solidFill>
                  <a:srgbClr val="FFFF00"/>
                </a:solidFill>
                <a:ea typeface="SimSun" pitchFamily="2" charset="-122"/>
              </a:rPr>
              <a:t>1~10﹞</a:t>
            </a:r>
            <a:r>
              <a:rPr lang="en-US" altLang="zh-CN" sz="4000" dirty="0">
                <a:solidFill>
                  <a:srgbClr val="FFFF00"/>
                </a:solidFill>
                <a:ea typeface="SimSun" pitchFamily="2" charset="-122"/>
              </a:rPr>
              <a:t> </a:t>
            </a:r>
            <a:endParaRPr lang="en-US" altLang="en-US" sz="4000" dirty="0">
              <a:solidFill>
                <a:srgbClr val="FFFF00"/>
              </a:solidFill>
            </a:endParaRPr>
          </a:p>
        </p:txBody>
      </p:sp>
      <p:sp>
        <p:nvSpPr>
          <p:cNvPr id="9219" name="Rectangle 3"/>
          <p:cNvSpPr>
            <a:spLocks noGrp="1" noChangeArrowheads="1"/>
          </p:cNvSpPr>
          <p:nvPr>
            <p:ph type="body" idx="1"/>
          </p:nvPr>
        </p:nvSpPr>
        <p:spPr>
          <a:xfrm>
            <a:off x="457200" y="1219200"/>
            <a:ext cx="8229600" cy="5410200"/>
          </a:xfrm>
        </p:spPr>
        <p:txBody>
          <a:bodyPr/>
          <a:lstStyle/>
          <a:p>
            <a:pPr algn="ctr">
              <a:buFontTx/>
              <a:buNone/>
            </a:pPr>
            <a:r>
              <a:rPr lang="zh-TW" altLang="en-US" b="1" dirty="0">
                <a:solidFill>
                  <a:srgbClr val="FFFF00"/>
                </a:solidFill>
                <a:ea typeface="新細明體" pitchFamily="18" charset="-120"/>
              </a:rPr>
              <a:t>原版哈利路亞大合唱：</a:t>
            </a:r>
          </a:p>
          <a:p>
            <a:r>
              <a:rPr lang="zh-TW" altLang="en-US" sz="3600" dirty="0" smtClean="0">
                <a:solidFill>
                  <a:srgbClr val="FFFF00"/>
                </a:solidFill>
                <a:ea typeface="新細明體" pitchFamily="18" charset="-120"/>
              </a:rPr>
              <a:t>十</a:t>
            </a:r>
            <a:r>
              <a:rPr lang="zh-TW" altLang="en-US" sz="3600" dirty="0">
                <a:solidFill>
                  <a:srgbClr val="FFFF00"/>
                </a:solidFill>
                <a:ea typeface="新細明體" pitchFamily="18" charset="-120"/>
              </a:rPr>
              <a:t>九</a:t>
            </a:r>
            <a:r>
              <a:rPr lang="en-US" altLang="zh-TW" sz="3600" dirty="0">
                <a:solidFill>
                  <a:srgbClr val="FFFF00"/>
                </a:solidFill>
                <a:ea typeface="新細明體" pitchFamily="18" charset="-120"/>
              </a:rPr>
              <a:t>1</a:t>
            </a:r>
            <a:r>
              <a:rPr lang="zh-TW" altLang="en-US" sz="3600" dirty="0">
                <a:solidFill>
                  <a:srgbClr val="FFFF00"/>
                </a:solidFill>
                <a:ea typeface="新細明體" pitchFamily="18" charset="-120"/>
              </a:rPr>
              <a:t>、</a:t>
            </a:r>
            <a:r>
              <a:rPr lang="en-US" altLang="zh-TW" sz="3600" dirty="0">
                <a:solidFill>
                  <a:srgbClr val="FFFF00"/>
                </a:solidFill>
                <a:ea typeface="新細明體" pitchFamily="18" charset="-120"/>
              </a:rPr>
              <a:t>6</a:t>
            </a:r>
            <a:r>
              <a:rPr lang="zh-TW" altLang="en-US" sz="3600" dirty="0">
                <a:solidFill>
                  <a:srgbClr val="FFFF00"/>
                </a:solidFill>
                <a:ea typeface="新細明體" pitchFamily="18" charset="-120"/>
              </a:rPr>
              <a:t>、</a:t>
            </a:r>
            <a:r>
              <a:rPr lang="en-US" altLang="zh-TW" sz="3600" dirty="0">
                <a:solidFill>
                  <a:srgbClr val="FFFF00"/>
                </a:solidFill>
                <a:ea typeface="新細明體" pitchFamily="18" charset="-120"/>
              </a:rPr>
              <a:t>12</a:t>
            </a:r>
            <a:r>
              <a:rPr lang="zh-TW" altLang="en-US" sz="3600" u="sng" dirty="0">
                <a:solidFill>
                  <a:srgbClr val="FFFF00"/>
                </a:solidFill>
                <a:ea typeface="新細明體" pitchFamily="18" charset="-120"/>
              </a:rPr>
              <a:t>約翰</a:t>
            </a:r>
            <a:r>
              <a:rPr lang="zh-TW" altLang="en-US" sz="3600" dirty="0">
                <a:solidFill>
                  <a:srgbClr val="FFFF00"/>
                </a:solidFill>
                <a:ea typeface="新細明體" pitchFamily="18" charset="-120"/>
              </a:rPr>
              <a:t>必須說「好像」，因為</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無法形容</a:t>
            </a:r>
          </a:p>
          <a:p>
            <a:r>
              <a:rPr lang="zh-TW" altLang="en-US" sz="3600" dirty="0">
                <a:solidFill>
                  <a:srgbClr val="FFFF00"/>
                </a:solidFill>
                <a:ea typeface="新細明體" pitchFamily="18" charset="-120"/>
              </a:rPr>
              <a:t>「哈利路亞」；天上唱的</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十九</a:t>
            </a:r>
            <a:r>
              <a:rPr lang="en-US" altLang="zh-TW" sz="3600" dirty="0">
                <a:solidFill>
                  <a:srgbClr val="FFFF00"/>
                </a:solidFill>
                <a:ea typeface="新細明體" pitchFamily="18" charset="-120"/>
              </a:rPr>
              <a:t>1</a:t>
            </a:r>
            <a:r>
              <a:rPr lang="zh-TW" altLang="en-US" sz="3600" dirty="0">
                <a:solidFill>
                  <a:srgbClr val="FFFF00"/>
                </a:solidFill>
                <a:ea typeface="新細明體" pitchFamily="18" charset="-120"/>
              </a:rPr>
              <a:t>、</a:t>
            </a:r>
            <a:r>
              <a:rPr lang="en-US" altLang="zh-TW" sz="3600" dirty="0">
                <a:solidFill>
                  <a:srgbClr val="FFFF00"/>
                </a:solidFill>
                <a:ea typeface="新細明體" pitchFamily="18" charset="-120"/>
              </a:rPr>
              <a:t>3</a:t>
            </a:r>
            <a:r>
              <a:rPr lang="zh-TW" altLang="en-US" sz="3600" dirty="0">
                <a:solidFill>
                  <a:srgbClr val="FFFF00"/>
                </a:solidFill>
                <a:ea typeface="新細明體" pitchFamily="18" charset="-120"/>
              </a:rPr>
              <a:t>、</a:t>
            </a:r>
            <a:r>
              <a:rPr lang="en-US" altLang="zh-TW" sz="3600" dirty="0">
                <a:solidFill>
                  <a:srgbClr val="FFFF00"/>
                </a:solidFill>
                <a:ea typeface="新細明體" pitchFamily="18" charset="-120"/>
              </a:rPr>
              <a:t>4</a:t>
            </a:r>
            <a:r>
              <a:rPr lang="zh-TW" altLang="en-US" sz="3600" dirty="0">
                <a:solidFill>
                  <a:srgbClr val="FFFF00"/>
                </a:solidFill>
                <a:ea typeface="新細明體" pitchFamily="18" charset="-120"/>
              </a:rPr>
              <a:t>、</a:t>
            </a:r>
            <a:r>
              <a:rPr lang="en-US" altLang="zh-TW" sz="3600" dirty="0">
                <a:solidFill>
                  <a:srgbClr val="FFFF00"/>
                </a:solidFill>
                <a:ea typeface="新細明體" pitchFamily="18" charset="-120"/>
              </a:rPr>
              <a:t>6﹞─</a:t>
            </a:r>
            <a:r>
              <a:rPr lang="zh-TW" altLang="en-US" sz="3600" dirty="0">
                <a:solidFill>
                  <a:srgbClr val="FFFF00"/>
                </a:solidFill>
                <a:ea typeface="新細明體" pitchFamily="18" charset="-120"/>
              </a:rPr>
              <a:t>聖經中第一次出現：</a:t>
            </a:r>
          </a:p>
          <a:p>
            <a:r>
              <a:rPr lang="zh-TW" altLang="en-US" sz="3600" dirty="0">
                <a:solidFill>
                  <a:srgbClr val="FFFF00"/>
                </a:solidFill>
                <a:ea typeface="新細明體" pitchFamily="18" charset="-120"/>
              </a:rPr>
              <a:t>舊約中的希伯來文形式</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主要在詩篇，</a:t>
            </a:r>
            <a:r>
              <a:rPr lang="en-US" altLang="zh-TW" sz="3600" dirty="0">
                <a:solidFill>
                  <a:srgbClr val="FFFF00"/>
                </a:solidFill>
                <a:ea typeface="新細明體" pitchFamily="18" charset="-120"/>
              </a:rPr>
              <a:t>&gt;50%</a:t>
            </a:r>
            <a:r>
              <a:rPr lang="zh-TW" altLang="en-US" sz="3600" dirty="0">
                <a:solidFill>
                  <a:srgbClr val="FFFF00"/>
                </a:solidFill>
                <a:ea typeface="新細明體" pitchFamily="18" charset="-120"/>
              </a:rPr>
              <a:t>在詩一三五，一四六</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一五十</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，被譯成「</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你們要</a:t>
            </a:r>
            <a:r>
              <a:rPr lang="en-US" altLang="zh-TW" sz="3600" dirty="0">
                <a:solidFill>
                  <a:srgbClr val="FFFF00"/>
                </a:solidFill>
                <a:ea typeface="新細明體" pitchFamily="18" charset="-120"/>
              </a:rPr>
              <a:t>﹞</a:t>
            </a:r>
            <a:r>
              <a:rPr lang="zh-TW" altLang="en-US" sz="3600" dirty="0">
                <a:solidFill>
                  <a:srgbClr val="FFFF00"/>
                </a:solidFill>
                <a:ea typeface="新細明體" pitchFamily="18" charset="-120"/>
              </a:rPr>
              <a:t>讚美耶和華」</a:t>
            </a: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868362"/>
          </a:xfrm>
        </p:spPr>
        <p:txBody>
          <a:bodyPr/>
          <a:lstStyle/>
          <a:p>
            <a:r>
              <a:rPr lang="zh-CN" altLang="en-US" sz="3600" b="1" dirty="0">
                <a:solidFill>
                  <a:srgbClr val="FFFF00"/>
                </a:solidFill>
                <a:ea typeface="SimSun" pitchFamily="2" charset="-122"/>
              </a:rPr>
              <a:t>原版哈利路亞大合唱</a:t>
            </a:r>
            <a:r>
              <a:rPr lang="zh-CN" altLang="en-US" b="1" dirty="0">
                <a:solidFill>
                  <a:srgbClr val="FFFF00"/>
                </a:solidFill>
                <a:ea typeface="SimSun" pitchFamily="2" charset="-122"/>
              </a:rPr>
              <a:t>：</a:t>
            </a:r>
            <a:r>
              <a:rPr lang="zh-CN" altLang="en-US" dirty="0">
                <a:solidFill>
                  <a:srgbClr val="FFFF00"/>
                </a:solidFill>
                <a:ea typeface="SimSun" pitchFamily="2" charset="-122"/>
              </a:rPr>
              <a:t> </a:t>
            </a:r>
            <a:endParaRPr lang="en-US" altLang="en-US" dirty="0">
              <a:solidFill>
                <a:srgbClr val="FFFF00"/>
              </a:solidFill>
            </a:endParaRPr>
          </a:p>
        </p:txBody>
      </p:sp>
      <p:sp>
        <p:nvSpPr>
          <p:cNvPr id="11267" name="Rectangle 3"/>
          <p:cNvSpPr>
            <a:spLocks noGrp="1" noChangeArrowheads="1"/>
          </p:cNvSpPr>
          <p:nvPr>
            <p:ph type="body" idx="1"/>
          </p:nvPr>
        </p:nvSpPr>
        <p:spPr>
          <a:xfrm>
            <a:off x="457200" y="1295400"/>
            <a:ext cx="8229600" cy="5181600"/>
          </a:xfrm>
        </p:spPr>
        <p:txBody>
          <a:bodyPr/>
          <a:lstStyle/>
          <a:p>
            <a:pPr marL="609600" indent="-609600">
              <a:buFontTx/>
              <a:buAutoNum type="arabicPeriod"/>
            </a:pPr>
            <a:r>
              <a:rPr lang="zh-TW" altLang="en-US" sz="3600" dirty="0" smtClean="0">
                <a:solidFill>
                  <a:srgbClr val="FFFF00"/>
                </a:solidFill>
                <a:ea typeface="SimSun" pitchFamily="2" charset="-122"/>
              </a:rPr>
              <a:t>十</a:t>
            </a:r>
            <a:r>
              <a:rPr lang="zh-TW" altLang="en-US" sz="3600" dirty="0">
                <a:solidFill>
                  <a:srgbClr val="FFFF00"/>
                </a:solidFill>
                <a:ea typeface="SimSun" pitchFamily="2" charset="-122"/>
              </a:rPr>
              <a:t>九</a:t>
            </a:r>
            <a:r>
              <a:rPr lang="en-US" altLang="zh-TW" sz="3600" dirty="0">
                <a:solidFill>
                  <a:srgbClr val="FFFF00"/>
                </a:solidFill>
                <a:ea typeface="SimSun" pitchFamily="2" charset="-122"/>
              </a:rPr>
              <a:t>1~2</a:t>
            </a:r>
            <a:r>
              <a:rPr lang="zh-TW" altLang="en-US" sz="3600" dirty="0">
                <a:solidFill>
                  <a:srgbClr val="FFFF00"/>
                </a:solidFill>
                <a:ea typeface="SimSun" pitchFamily="2" charset="-122"/>
              </a:rPr>
              <a:t>慶賀神審判行動之公義，真實公義</a:t>
            </a:r>
            <a:r>
              <a:rPr lang="en-US" altLang="zh-TW" sz="3600" dirty="0">
                <a:solidFill>
                  <a:srgbClr val="FFFF00"/>
                </a:solidFill>
                <a:ea typeface="SimSun" pitchFamily="2" charset="-122"/>
              </a:rPr>
              <a:t>﹝</a:t>
            </a:r>
            <a:r>
              <a:rPr lang="zh-TW" altLang="en-US" sz="3600" dirty="0">
                <a:solidFill>
                  <a:srgbClr val="FFFF00"/>
                </a:solidFill>
                <a:ea typeface="SimSun" pitchFamily="2" charset="-122"/>
              </a:rPr>
              <a:t>終於！六</a:t>
            </a:r>
            <a:r>
              <a:rPr lang="en-US" altLang="zh-TW" sz="3600" dirty="0">
                <a:solidFill>
                  <a:srgbClr val="FFFF00"/>
                </a:solidFill>
                <a:ea typeface="SimSun" pitchFamily="2" charset="-122"/>
              </a:rPr>
              <a:t>10</a:t>
            </a:r>
            <a:r>
              <a:rPr lang="zh-TW" altLang="en-US" sz="3600" dirty="0">
                <a:solidFill>
                  <a:srgbClr val="FFFF00"/>
                </a:solidFill>
                <a:ea typeface="SimSun" pitchFamily="2" charset="-122"/>
              </a:rPr>
              <a:t>的呼喊被回應了！</a:t>
            </a:r>
            <a:r>
              <a:rPr lang="en-US" altLang="zh-TW" sz="3600" dirty="0">
                <a:solidFill>
                  <a:srgbClr val="FFFF00"/>
                </a:solidFill>
                <a:ea typeface="SimSun" pitchFamily="2" charset="-122"/>
              </a:rPr>
              <a:t>﹞</a:t>
            </a:r>
          </a:p>
          <a:p>
            <a:pPr marL="609600" indent="-609600">
              <a:buFontTx/>
              <a:buAutoNum type="arabicPeriod"/>
            </a:pPr>
            <a:r>
              <a:rPr lang="zh-TW" altLang="en-US" sz="3600" dirty="0">
                <a:solidFill>
                  <a:srgbClr val="FFFF00"/>
                </a:solidFill>
                <a:ea typeface="SimSun" pitchFamily="2" charset="-122"/>
              </a:rPr>
              <a:t>十九</a:t>
            </a:r>
            <a:r>
              <a:rPr lang="en-US" altLang="zh-TW" sz="3600" dirty="0">
                <a:solidFill>
                  <a:srgbClr val="FFFF00"/>
                </a:solidFill>
                <a:ea typeface="SimSun" pitchFamily="2" charset="-122"/>
              </a:rPr>
              <a:t>3</a:t>
            </a:r>
            <a:r>
              <a:rPr lang="zh-TW" altLang="en-US" sz="3600" dirty="0">
                <a:solidFill>
                  <a:srgbClr val="FFFF00"/>
                </a:solidFill>
                <a:ea typeface="SimSun" pitchFamily="2" charset="-122"/>
              </a:rPr>
              <a:t>標示神審判之終極性</a:t>
            </a:r>
          </a:p>
          <a:p>
            <a:pPr marL="609600" indent="-609600">
              <a:buFontTx/>
              <a:buAutoNum type="arabicPeriod"/>
            </a:pPr>
            <a:r>
              <a:rPr lang="zh-TW" altLang="en-US" sz="3600" dirty="0">
                <a:solidFill>
                  <a:srgbClr val="FFFF00"/>
                </a:solidFill>
                <a:ea typeface="SimSun" pitchFamily="2" charset="-122"/>
              </a:rPr>
              <a:t>十九</a:t>
            </a:r>
            <a:r>
              <a:rPr lang="en-US" altLang="zh-TW" sz="3600" dirty="0">
                <a:solidFill>
                  <a:srgbClr val="FFFF00"/>
                </a:solidFill>
                <a:ea typeface="SimSun" pitchFamily="2" charset="-122"/>
              </a:rPr>
              <a:t>4~5</a:t>
            </a:r>
            <a:r>
              <a:rPr lang="zh-TW" altLang="en-US" sz="3600" dirty="0">
                <a:solidFill>
                  <a:srgbClr val="FFFF00"/>
                </a:solidFill>
                <a:ea typeface="SimSun" pitchFamily="2" charset="-122"/>
              </a:rPr>
              <a:t>廿四長老和四活物唱</a:t>
            </a:r>
            <a:endParaRPr lang="zh-CN" altLang="en-US" sz="3600" dirty="0">
              <a:solidFill>
                <a:srgbClr val="FFFF00"/>
              </a:solidFill>
              <a:ea typeface="SimSun" pitchFamily="2" charset="-122"/>
            </a:endParaRPr>
          </a:p>
          <a:p>
            <a:pPr marL="609600" indent="-609600">
              <a:buFontTx/>
              <a:buAutoNum type="arabicPeriod"/>
            </a:pPr>
            <a:r>
              <a:rPr lang="zh-CN" altLang="en-US" sz="3600" dirty="0">
                <a:solidFill>
                  <a:srgbClr val="FFFF00"/>
                </a:solidFill>
                <a:ea typeface="SimSun" pitchFamily="2" charset="-122"/>
              </a:rPr>
              <a:t>十九</a:t>
            </a:r>
            <a:r>
              <a:rPr lang="en-US" altLang="zh-CN" sz="3600" dirty="0">
                <a:solidFill>
                  <a:srgbClr val="FFFF00"/>
                </a:solidFill>
                <a:ea typeface="SimSun" pitchFamily="2" charset="-122"/>
              </a:rPr>
              <a:t>6~8</a:t>
            </a:r>
            <a:r>
              <a:rPr lang="zh-CN" altLang="en-US" sz="3600" dirty="0">
                <a:solidFill>
                  <a:srgbClr val="FFFF00"/>
                </a:solidFill>
                <a:ea typeface="SimSun" pitchFamily="2" charset="-122"/>
              </a:rPr>
              <a:t>回應天上聲音要求敬拜</a:t>
            </a:r>
            <a:r>
              <a:rPr lang="en-US" altLang="zh-CN" sz="3600" dirty="0">
                <a:solidFill>
                  <a:srgbClr val="FFFF00"/>
                </a:solidFill>
                <a:ea typeface="SimSun" pitchFamily="2" charset="-122"/>
              </a:rPr>
              <a:t>─</a:t>
            </a:r>
            <a:r>
              <a:rPr lang="zh-CN" altLang="en-US" sz="3600" dirty="0">
                <a:solidFill>
                  <a:srgbClr val="FFFF00"/>
                </a:solidFill>
                <a:ea typeface="SimSun" pitchFamily="2" charset="-122"/>
              </a:rPr>
              <a:t>婚筵</a:t>
            </a:r>
            <a:r>
              <a:rPr lang="en-US" altLang="zh-CN" sz="3600" dirty="0">
                <a:solidFill>
                  <a:srgbClr val="FFFF00"/>
                </a:solidFill>
                <a:ea typeface="SimSun" pitchFamily="2" charset="-122"/>
              </a:rPr>
              <a:t>﹝</a:t>
            </a:r>
            <a:r>
              <a:rPr lang="zh-CN" altLang="en-US" sz="3600" dirty="0">
                <a:solidFill>
                  <a:srgbClr val="FFFF00"/>
                </a:solidFill>
                <a:ea typeface="SimSun" pitchFamily="2" charset="-122"/>
              </a:rPr>
              <a:t>聲音描述與十四</a:t>
            </a:r>
            <a:r>
              <a:rPr lang="en-US" altLang="zh-CN" sz="3600" dirty="0">
                <a:solidFill>
                  <a:srgbClr val="FFFF00"/>
                </a:solidFill>
                <a:ea typeface="SimSun" pitchFamily="2" charset="-122"/>
              </a:rPr>
              <a:t>2</a:t>
            </a:r>
            <a:r>
              <a:rPr lang="zh-CN" altLang="en-US" sz="3600" dirty="0">
                <a:solidFill>
                  <a:srgbClr val="FFFF00"/>
                </a:solidFill>
                <a:ea typeface="SimSun" pitchFamily="2" charset="-122"/>
              </a:rPr>
              <a:t>所說</a:t>
            </a:r>
            <a:r>
              <a:rPr lang="en-US" altLang="zh-CN" sz="3600" dirty="0">
                <a:solidFill>
                  <a:srgbClr val="FFFF00"/>
                </a:solidFill>
                <a:ea typeface="SimSun" pitchFamily="2" charset="-122"/>
              </a:rPr>
              <a:t>144,000</a:t>
            </a:r>
            <a:r>
              <a:rPr lang="zh-CN" altLang="en-US" sz="3600" dirty="0">
                <a:solidFill>
                  <a:srgbClr val="FFFF00"/>
                </a:solidFill>
                <a:ea typeface="SimSun" pitchFamily="2" charset="-122"/>
              </a:rPr>
              <a:t>殉道者所唱的聲音幾乎完全相同；內容與十一</a:t>
            </a:r>
            <a:r>
              <a:rPr lang="en-US" altLang="zh-CN" sz="3600" dirty="0">
                <a:solidFill>
                  <a:srgbClr val="FFFF00"/>
                </a:solidFill>
                <a:ea typeface="SimSun" pitchFamily="2" charset="-122"/>
              </a:rPr>
              <a:t>17</a:t>
            </a:r>
            <a:r>
              <a:rPr lang="zh-CN" altLang="en-US" sz="3600" dirty="0">
                <a:solidFill>
                  <a:srgbClr val="FFFF00"/>
                </a:solidFill>
                <a:ea typeface="SimSun" pitchFamily="2" charset="-122"/>
              </a:rPr>
              <a:t>所說廿四位長老所唱相同</a:t>
            </a:r>
            <a:r>
              <a:rPr lang="en-US" altLang="zh-CN" sz="3600" dirty="0">
                <a:solidFill>
                  <a:srgbClr val="FFFF00"/>
                </a:solidFill>
                <a:ea typeface="SimSun" pitchFamily="2" charset="-122"/>
              </a:rPr>
              <a:t>﹞</a:t>
            </a:r>
            <a:r>
              <a:rPr lang="en-US" altLang="zh-CN" b="1" dirty="0">
                <a:solidFill>
                  <a:srgbClr val="FFFF00"/>
                </a:solidFill>
                <a:ea typeface="SimSun" pitchFamily="2" charset="-122"/>
              </a:rPr>
              <a:t> </a:t>
            </a:r>
            <a:endParaRPr lang="en-US" altLang="en-US" b="1" dirty="0">
              <a:solidFill>
                <a:srgbClr val="FFFF00"/>
              </a:solidFill>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868362"/>
          </a:xfrm>
        </p:spPr>
        <p:txBody>
          <a:bodyPr/>
          <a:lstStyle/>
          <a:p>
            <a:r>
              <a:rPr lang="zh-CN" altLang="en-US" sz="4000" b="1" dirty="0">
                <a:solidFill>
                  <a:srgbClr val="FFFF00"/>
                </a:solidFill>
                <a:ea typeface="SimSun" pitchFamily="2" charset="-122"/>
              </a:rPr>
              <a:t>天上的喜樂與純潔的新娘</a:t>
            </a:r>
            <a:r>
              <a:rPr lang="en-US" altLang="zh-CN" sz="4000" b="1" dirty="0">
                <a:solidFill>
                  <a:srgbClr val="FFFF00"/>
                </a:solidFill>
                <a:ea typeface="SimSun" pitchFamily="2" charset="-122"/>
              </a:rPr>
              <a:t>﹝</a:t>
            </a:r>
            <a:r>
              <a:rPr lang="zh-CN" altLang="en-US" sz="4000" b="1" dirty="0">
                <a:solidFill>
                  <a:srgbClr val="FFFF00"/>
                </a:solidFill>
                <a:ea typeface="SimSun" pitchFamily="2" charset="-122"/>
              </a:rPr>
              <a:t>十九</a:t>
            </a:r>
            <a:r>
              <a:rPr lang="en-US" altLang="zh-CN" sz="4000" b="1" dirty="0">
                <a:solidFill>
                  <a:srgbClr val="FFFF00"/>
                </a:solidFill>
                <a:ea typeface="SimSun" pitchFamily="2" charset="-122"/>
              </a:rPr>
              <a:t>1~10﹞</a:t>
            </a:r>
            <a:r>
              <a:rPr lang="en-US" altLang="zh-CN" sz="4000" dirty="0">
                <a:solidFill>
                  <a:srgbClr val="FFFF00"/>
                </a:solidFill>
                <a:ea typeface="SimSun" pitchFamily="2" charset="-122"/>
              </a:rPr>
              <a:t> </a:t>
            </a:r>
            <a:endParaRPr lang="en-US" altLang="en-US" sz="4000" dirty="0">
              <a:solidFill>
                <a:srgbClr val="FFFF00"/>
              </a:solidFill>
            </a:endParaRPr>
          </a:p>
        </p:txBody>
      </p:sp>
      <p:sp>
        <p:nvSpPr>
          <p:cNvPr id="13315" name="Rectangle 3"/>
          <p:cNvSpPr>
            <a:spLocks noGrp="1" noChangeArrowheads="1"/>
          </p:cNvSpPr>
          <p:nvPr>
            <p:ph type="body" idx="1"/>
          </p:nvPr>
        </p:nvSpPr>
        <p:spPr>
          <a:xfrm>
            <a:off x="457200" y="1447800"/>
            <a:ext cx="8229600" cy="4678363"/>
          </a:xfrm>
        </p:spPr>
        <p:txBody>
          <a:bodyPr/>
          <a:lstStyle/>
          <a:p>
            <a:pPr algn="ctr">
              <a:buFontTx/>
              <a:buNone/>
            </a:pPr>
            <a:r>
              <a:rPr lang="zh-TW" altLang="en-US" b="1" dirty="0">
                <a:solidFill>
                  <a:srgbClr val="FFFF00"/>
                </a:solidFill>
                <a:ea typeface="新細明體" pitchFamily="18" charset="-120"/>
              </a:rPr>
              <a:t>婚禮：</a:t>
            </a:r>
          </a:p>
          <a:p>
            <a:pPr algn="ctr">
              <a:buFontTx/>
              <a:buNone/>
            </a:pPr>
            <a:endParaRPr lang="zh-TW" altLang="en-US" b="1" dirty="0">
              <a:solidFill>
                <a:srgbClr val="FFFF00"/>
              </a:solidFill>
              <a:ea typeface="新細明體" pitchFamily="18" charset="-120"/>
            </a:endParaRPr>
          </a:p>
          <a:p>
            <a:r>
              <a:rPr lang="zh-TW" altLang="en-US" sz="3600" b="1" dirty="0">
                <a:solidFill>
                  <a:srgbClr val="FFFF00"/>
                </a:solidFill>
                <a:ea typeface="新細明體" pitchFamily="18" charset="-120"/>
              </a:rPr>
              <a:t>表明基督和祂的民之間的親密、愛、以及喜樂</a:t>
            </a:r>
          </a:p>
          <a:p>
            <a:endParaRPr lang="zh-CN" altLang="en-US" sz="3600" b="1" dirty="0">
              <a:solidFill>
                <a:srgbClr val="FFFF00"/>
              </a:solidFill>
              <a:ea typeface="新細明體" pitchFamily="18" charset="-120"/>
            </a:endParaRPr>
          </a:p>
          <a:p>
            <a:r>
              <a:rPr lang="zh-CN" altLang="en-US" sz="3600" b="1" dirty="0">
                <a:solidFill>
                  <a:srgbClr val="FFFF00"/>
                </a:solidFill>
                <a:ea typeface="新細明體" pitchFamily="18" charset="-120"/>
              </a:rPr>
              <a:t>總結了聖經中表達的委身</a:t>
            </a:r>
            <a:r>
              <a:rPr lang="en-US" altLang="zh-CN" sz="3600" b="1" dirty="0">
                <a:solidFill>
                  <a:srgbClr val="FFFF00"/>
                </a:solidFill>
                <a:ea typeface="新細明體" pitchFamily="18" charset="-120"/>
              </a:rPr>
              <a:t>/</a:t>
            </a:r>
            <a:r>
              <a:rPr lang="zh-CN" altLang="en-US" sz="3600" b="1" dirty="0">
                <a:solidFill>
                  <a:srgbClr val="FFFF00"/>
                </a:solidFill>
                <a:ea typeface="新細明體" pitchFamily="18" charset="-120"/>
              </a:rPr>
              <a:t>承諾：何二</a:t>
            </a:r>
            <a:r>
              <a:rPr lang="en-US" altLang="zh-CN" sz="3600" b="1" dirty="0">
                <a:solidFill>
                  <a:srgbClr val="FFFF00"/>
                </a:solidFill>
                <a:ea typeface="新細明體" pitchFamily="18" charset="-120"/>
              </a:rPr>
              <a:t>19~20</a:t>
            </a:r>
            <a:r>
              <a:rPr lang="zh-CN" altLang="en-US" sz="3600" b="1" dirty="0">
                <a:solidFill>
                  <a:srgbClr val="FFFF00"/>
                </a:solidFill>
                <a:ea typeface="新細明體" pitchFamily="18" charset="-120"/>
              </a:rPr>
              <a:t>；賽五四</a:t>
            </a:r>
            <a:r>
              <a:rPr lang="en-US" altLang="zh-CN" sz="3600" b="1" dirty="0">
                <a:solidFill>
                  <a:srgbClr val="FFFF00"/>
                </a:solidFill>
                <a:ea typeface="新細明體" pitchFamily="18" charset="-120"/>
              </a:rPr>
              <a:t>5~8</a:t>
            </a:r>
            <a:r>
              <a:rPr lang="zh-CN" altLang="en-US" sz="3600" b="1" dirty="0">
                <a:solidFill>
                  <a:srgbClr val="FFFF00"/>
                </a:solidFill>
                <a:ea typeface="新細明體" pitchFamily="18" charset="-120"/>
              </a:rPr>
              <a:t>；弗五</a:t>
            </a:r>
            <a:r>
              <a:rPr lang="en-US" altLang="zh-CN" sz="3600" b="1" dirty="0">
                <a:solidFill>
                  <a:srgbClr val="FFFF00"/>
                </a:solidFill>
                <a:ea typeface="新細明體" pitchFamily="18" charset="-120"/>
              </a:rPr>
              <a:t>26~27</a:t>
            </a:r>
            <a:r>
              <a:rPr lang="en-US" altLang="zh-CN" sz="3600" b="1" dirty="0">
                <a:solidFill>
                  <a:srgbClr val="FFFF00"/>
                </a:solidFill>
                <a:ea typeface="SimSun" pitchFamily="2" charset="-122"/>
              </a:rPr>
              <a:t> </a:t>
            </a:r>
            <a:endParaRPr lang="zh-TW" altLang="en-US" sz="3600" b="1"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28600"/>
            <a:ext cx="8229600" cy="914400"/>
          </a:xfrm>
        </p:spPr>
        <p:txBody>
          <a:bodyPr/>
          <a:lstStyle/>
          <a:p>
            <a:r>
              <a:rPr lang="zh-CN" altLang="en-US" sz="3600" b="1" dirty="0">
                <a:solidFill>
                  <a:srgbClr val="FFFF00"/>
                </a:solidFill>
                <a:ea typeface="SimSun" pitchFamily="2" charset="-122"/>
              </a:rPr>
              <a:t>天上的喜樂與純潔的新娘</a:t>
            </a:r>
            <a:r>
              <a:rPr lang="en-US" altLang="zh-CN" sz="3600" b="1" dirty="0">
                <a:solidFill>
                  <a:srgbClr val="FFFF00"/>
                </a:solidFill>
                <a:ea typeface="SimSun" pitchFamily="2" charset="-122"/>
              </a:rPr>
              <a:t>﹝</a:t>
            </a:r>
            <a:r>
              <a:rPr lang="zh-CN" altLang="en-US" sz="3600" b="1" dirty="0">
                <a:solidFill>
                  <a:srgbClr val="FFFF00"/>
                </a:solidFill>
                <a:ea typeface="SimSun" pitchFamily="2" charset="-122"/>
              </a:rPr>
              <a:t>十九</a:t>
            </a:r>
            <a:r>
              <a:rPr lang="en-US" altLang="zh-CN" sz="3600" b="1" dirty="0">
                <a:solidFill>
                  <a:srgbClr val="FFFF00"/>
                </a:solidFill>
                <a:ea typeface="SimSun" pitchFamily="2" charset="-122"/>
              </a:rPr>
              <a:t>1~10﹞</a:t>
            </a:r>
            <a:r>
              <a:rPr lang="zh-CN" altLang="en-US" sz="4000" dirty="0">
                <a:solidFill>
                  <a:srgbClr val="FFFF00"/>
                </a:solidFill>
                <a:ea typeface="SimSun" pitchFamily="2" charset="-122"/>
              </a:rPr>
              <a:t> </a:t>
            </a:r>
            <a:endParaRPr lang="en-US" altLang="en-US" sz="4000" dirty="0">
              <a:solidFill>
                <a:srgbClr val="FFFF00"/>
              </a:solidFill>
              <a:ea typeface="SimSun" pitchFamily="2" charset="-122"/>
            </a:endParaRPr>
          </a:p>
        </p:txBody>
      </p:sp>
      <p:sp>
        <p:nvSpPr>
          <p:cNvPr id="51203" name="Rectangle 3"/>
          <p:cNvSpPr>
            <a:spLocks noGrp="1" noChangeArrowheads="1"/>
          </p:cNvSpPr>
          <p:nvPr>
            <p:ph type="body" idx="1"/>
          </p:nvPr>
        </p:nvSpPr>
        <p:spPr>
          <a:xfrm>
            <a:off x="457200" y="1295400"/>
            <a:ext cx="8229600" cy="5257800"/>
          </a:xfrm>
        </p:spPr>
        <p:txBody>
          <a:bodyPr/>
          <a:lstStyle/>
          <a:p>
            <a:pPr algn="ctr">
              <a:buFontTx/>
              <a:buNone/>
            </a:pPr>
            <a:r>
              <a:rPr lang="zh-TW" altLang="en-US" b="1" dirty="0">
                <a:solidFill>
                  <a:srgbClr val="FFFF00"/>
                </a:solidFill>
                <a:ea typeface="新細明體" pitchFamily="18" charset="-120"/>
              </a:rPr>
              <a:t>婚筵：</a:t>
            </a:r>
          </a:p>
          <a:p>
            <a:r>
              <a:rPr lang="zh-TW" altLang="en-US" b="1" dirty="0">
                <a:solidFill>
                  <a:srgbClr val="FFFF00"/>
                </a:solidFill>
                <a:ea typeface="新細明體" pitchFamily="18" charset="-120"/>
              </a:rPr>
              <a:t>總結了恩福與滿足；與十九</a:t>
            </a:r>
            <a:r>
              <a:rPr lang="en-US" altLang="zh-TW" b="1" dirty="0">
                <a:solidFill>
                  <a:srgbClr val="FFFF00"/>
                </a:solidFill>
                <a:ea typeface="新細明體" pitchFamily="18" charset="-120"/>
              </a:rPr>
              <a:t>17~18</a:t>
            </a:r>
            <a:r>
              <a:rPr lang="zh-TW" altLang="en-US" b="1" dirty="0">
                <a:solidFill>
                  <a:srgbClr val="FFFF00"/>
                </a:solidFill>
                <a:ea typeface="新細明體" pitchFamily="18" charset="-120"/>
              </a:rPr>
              <a:t>、</a:t>
            </a:r>
            <a:r>
              <a:rPr lang="en-US" altLang="zh-TW" b="1" dirty="0">
                <a:solidFill>
                  <a:srgbClr val="FFFF00"/>
                </a:solidFill>
                <a:ea typeface="新細明體" pitchFamily="18" charset="-120"/>
              </a:rPr>
              <a:t>21</a:t>
            </a:r>
            <a:r>
              <a:rPr lang="zh-TW" altLang="en-US" b="1" dirty="0">
                <a:solidFill>
                  <a:srgbClr val="FFFF00"/>
                </a:solidFill>
                <a:ea typeface="新細明體" pitchFamily="18" charset="-120"/>
              </a:rPr>
              <a:t>飛鳥赴惡者屍體的大筵席形成強烈對比</a:t>
            </a:r>
          </a:p>
          <a:p>
            <a:r>
              <a:rPr lang="zh-TW" altLang="en-US" b="1" dirty="0">
                <a:solidFill>
                  <a:srgbClr val="FFFF00"/>
                </a:solidFill>
                <a:ea typeface="新細明體" pitchFamily="18" charset="-120"/>
              </a:rPr>
              <a:t>約翰福音中的第一個神蹟</a:t>
            </a:r>
            <a:r>
              <a:rPr lang="en-US" altLang="zh-TW" b="1" dirty="0">
                <a:solidFill>
                  <a:srgbClr val="FFFF00"/>
                </a:solidFill>
                <a:ea typeface="新細明體" pitchFamily="18" charset="-120"/>
              </a:rPr>
              <a:t>─</a:t>
            </a:r>
            <a:r>
              <a:rPr lang="zh-TW" altLang="en-US" b="1" dirty="0">
                <a:solidFill>
                  <a:srgbClr val="FFFF00"/>
                </a:solidFill>
                <a:ea typeface="新細明體" pitchFamily="18" charset="-120"/>
              </a:rPr>
              <a:t>耶穌參加迦南婚筵</a:t>
            </a:r>
          </a:p>
          <a:p>
            <a:r>
              <a:rPr lang="zh-TW" altLang="en-US" b="1" dirty="0">
                <a:solidFill>
                  <a:srgbClr val="FFFF00"/>
                </a:solidFill>
                <a:ea typeface="新細明體" pitchFamily="18" charset="-120"/>
              </a:rPr>
              <a:t>耶穌的事工就是預備婚筵，背景：賽六一</a:t>
            </a:r>
            <a:r>
              <a:rPr lang="en-US" altLang="zh-TW" b="1" dirty="0">
                <a:solidFill>
                  <a:srgbClr val="FFFF00"/>
                </a:solidFill>
                <a:ea typeface="新細明體" pitchFamily="18" charset="-120"/>
              </a:rPr>
              <a:t>10</a:t>
            </a:r>
          </a:p>
          <a:p>
            <a:r>
              <a:rPr lang="zh-TW" altLang="en-US" b="1" dirty="0">
                <a:solidFill>
                  <a:srgbClr val="FFFF00"/>
                </a:solidFill>
                <a:ea typeface="新細明體" pitchFamily="18" charset="-120"/>
              </a:rPr>
              <a:t>受邀赴婚筵是有福的</a:t>
            </a:r>
            <a:r>
              <a:rPr lang="en-US" altLang="zh-TW" b="1" dirty="0">
                <a:solidFill>
                  <a:srgbClr val="FFFF00"/>
                </a:solidFill>
                <a:ea typeface="新細明體" pitchFamily="18" charset="-120"/>
              </a:rPr>
              <a:t>﹝</a:t>
            </a:r>
            <a:r>
              <a:rPr lang="zh-TW" altLang="en-US" b="1" dirty="0">
                <a:solidFill>
                  <a:srgbClr val="FFFF00"/>
                </a:solidFill>
                <a:ea typeface="新細明體" pitchFamily="18" charset="-120"/>
              </a:rPr>
              <a:t>十九</a:t>
            </a:r>
            <a:r>
              <a:rPr lang="en-US" altLang="zh-TW" b="1" dirty="0">
                <a:solidFill>
                  <a:srgbClr val="FFFF00"/>
                </a:solidFill>
                <a:ea typeface="新細明體" pitchFamily="18" charset="-120"/>
              </a:rPr>
              <a:t>9﹞</a:t>
            </a:r>
          </a:p>
          <a:p>
            <a:r>
              <a:rPr lang="zh-TW" altLang="en-US" b="1" dirty="0">
                <a:solidFill>
                  <a:srgbClr val="FFFF00"/>
                </a:solidFill>
                <a:ea typeface="新細明體" pitchFamily="18" charset="-120"/>
              </a:rPr>
              <a:t>主最後的晚餐</a:t>
            </a:r>
            <a:r>
              <a:rPr lang="en-US" altLang="zh-TW" b="1" dirty="0">
                <a:solidFill>
                  <a:srgbClr val="FFFF00"/>
                </a:solidFill>
                <a:ea typeface="新細明體" pitchFamily="18" charset="-120"/>
              </a:rPr>
              <a:t>─</a:t>
            </a:r>
            <a:r>
              <a:rPr lang="zh-TW" altLang="en-US" b="1" dirty="0">
                <a:solidFill>
                  <a:srgbClr val="FFFF00"/>
                </a:solidFill>
                <a:ea typeface="新細明體" pitchFamily="18" charset="-120"/>
              </a:rPr>
              <a:t>期待這個將要來的婚筵！</a:t>
            </a:r>
            <a:endParaRPr lang="en-US" altLang="en-US" b="1" dirty="0">
              <a:solidFill>
                <a:srgbClr val="FFFF00"/>
              </a:solidFill>
              <a:ea typeface="新細明體" pitchFamily="18" charset="-120"/>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15962"/>
          </a:xfrm>
        </p:spPr>
        <p:txBody>
          <a:bodyPr/>
          <a:lstStyle/>
          <a:p>
            <a:r>
              <a:rPr lang="zh-CN" altLang="en-US" sz="3600" b="1" dirty="0">
                <a:solidFill>
                  <a:srgbClr val="FFFF00"/>
                </a:solidFill>
                <a:ea typeface="SimSun" pitchFamily="2" charset="-122"/>
              </a:rPr>
              <a:t>天上的喜樂與純潔的新娘</a:t>
            </a:r>
            <a:r>
              <a:rPr lang="en-US" altLang="zh-CN" sz="3600" b="1" dirty="0">
                <a:solidFill>
                  <a:srgbClr val="FFFF00"/>
                </a:solidFill>
                <a:ea typeface="SimSun" pitchFamily="2" charset="-122"/>
              </a:rPr>
              <a:t>﹝</a:t>
            </a:r>
            <a:r>
              <a:rPr lang="zh-CN" altLang="en-US" sz="3600" b="1" dirty="0">
                <a:solidFill>
                  <a:srgbClr val="FFFF00"/>
                </a:solidFill>
                <a:ea typeface="SimSun" pitchFamily="2" charset="-122"/>
              </a:rPr>
              <a:t>十九</a:t>
            </a:r>
            <a:r>
              <a:rPr lang="en-US" altLang="zh-CN" sz="3600" b="1" dirty="0">
                <a:solidFill>
                  <a:srgbClr val="FFFF00"/>
                </a:solidFill>
                <a:ea typeface="SimSun" pitchFamily="2" charset="-122"/>
              </a:rPr>
              <a:t>1~10﹞</a:t>
            </a:r>
            <a:r>
              <a:rPr lang="zh-TW" altLang="en-US" sz="4000" dirty="0">
                <a:solidFill>
                  <a:srgbClr val="FFFF00"/>
                </a:solidFill>
                <a:ea typeface="新細明體" pitchFamily="18" charset="-120"/>
              </a:rPr>
              <a:t> </a:t>
            </a:r>
          </a:p>
        </p:txBody>
      </p:sp>
      <p:sp>
        <p:nvSpPr>
          <p:cNvPr id="17411" name="Rectangle 3"/>
          <p:cNvSpPr>
            <a:spLocks noGrp="1" noChangeArrowheads="1"/>
          </p:cNvSpPr>
          <p:nvPr>
            <p:ph type="body" idx="1"/>
          </p:nvPr>
        </p:nvSpPr>
        <p:spPr>
          <a:xfrm>
            <a:off x="457200" y="1447800"/>
            <a:ext cx="8229600" cy="5181600"/>
          </a:xfrm>
        </p:spPr>
        <p:txBody>
          <a:bodyPr/>
          <a:lstStyle/>
          <a:p>
            <a:r>
              <a:rPr lang="zh-CN" altLang="en-US" sz="4000" b="1" dirty="0">
                <a:solidFill>
                  <a:srgbClr val="FFFF00"/>
                </a:solidFill>
                <a:ea typeface="SimSun" pitchFamily="2" charset="-122"/>
              </a:rPr>
              <a:t>十九</a:t>
            </a:r>
            <a:r>
              <a:rPr lang="en-US" altLang="zh-CN" sz="4000" b="1" dirty="0">
                <a:solidFill>
                  <a:srgbClr val="FFFF00"/>
                </a:solidFill>
                <a:ea typeface="SimSun" pitchFamily="2" charset="-122"/>
              </a:rPr>
              <a:t>8</a:t>
            </a:r>
            <a:r>
              <a:rPr lang="zh-CN" altLang="en-US" sz="4000" b="1" dirty="0">
                <a:solidFill>
                  <a:srgbClr val="FFFF00"/>
                </a:solidFill>
                <a:ea typeface="SimSun" pitchFamily="2" charset="-122"/>
              </a:rPr>
              <a:t>她被賜給細麻衣</a:t>
            </a:r>
            <a:r>
              <a:rPr lang="en-US" altLang="zh-CN" sz="4000" b="1" dirty="0">
                <a:solidFill>
                  <a:srgbClr val="FFFF00"/>
                </a:solidFill>
                <a:ea typeface="SimSun" pitchFamily="2" charset="-122"/>
              </a:rPr>
              <a:t>─</a:t>
            </a:r>
            <a:r>
              <a:rPr lang="zh-CN" altLang="en-US" sz="4000" b="1" dirty="0">
                <a:solidFill>
                  <a:srgbClr val="FFFF00"/>
                </a:solidFill>
                <a:ea typeface="SimSun" pitchFamily="2" charset="-122"/>
              </a:rPr>
              <a:t>聖徒的義行</a:t>
            </a:r>
            <a:r>
              <a:rPr lang="en-US" altLang="zh-CN" sz="4000" b="1" dirty="0">
                <a:solidFill>
                  <a:srgbClr val="FFFF00"/>
                </a:solidFill>
                <a:ea typeface="SimSun" pitchFamily="2" charset="-122"/>
              </a:rPr>
              <a:t>﹝</a:t>
            </a:r>
            <a:r>
              <a:rPr lang="en-US" altLang="zh-CN" sz="4000" dirty="0">
                <a:solidFill>
                  <a:srgbClr val="FFFF00"/>
                </a:solidFill>
                <a:ea typeface="SimSun" pitchFamily="2" charset="-122"/>
              </a:rPr>
              <a:t>Saints are justified by faith alone, but the faith which justifies is never alone</a:t>
            </a:r>
            <a:r>
              <a:rPr lang="en-US" altLang="zh-CN" sz="4000" b="1" dirty="0">
                <a:solidFill>
                  <a:srgbClr val="FFFF00"/>
                </a:solidFill>
                <a:ea typeface="SimSun" pitchFamily="2" charset="-122"/>
              </a:rPr>
              <a:t>.﹞﹝</a:t>
            </a:r>
            <a:r>
              <a:rPr lang="zh-CN" altLang="en-US" sz="4000" b="1" dirty="0">
                <a:solidFill>
                  <a:srgbClr val="FFFF00"/>
                </a:solidFill>
                <a:ea typeface="SimSun" pitchFamily="2" charset="-122"/>
              </a:rPr>
              <a:t>聖徒因其義行而與世界有別：帖後一</a:t>
            </a:r>
            <a:r>
              <a:rPr lang="en-US" altLang="zh-CN" sz="4000" b="1" dirty="0">
                <a:solidFill>
                  <a:srgbClr val="FFFF00"/>
                </a:solidFill>
                <a:ea typeface="SimSun" pitchFamily="2" charset="-122"/>
              </a:rPr>
              <a:t>5</a:t>
            </a:r>
            <a:r>
              <a:rPr lang="zh-CN" altLang="en-US" sz="4000" b="1" dirty="0">
                <a:solidFill>
                  <a:srgbClr val="FFFF00"/>
                </a:solidFill>
                <a:ea typeface="SimSun" pitchFamily="2" charset="-122"/>
              </a:rPr>
              <a:t>；太廿五</a:t>
            </a:r>
            <a:r>
              <a:rPr lang="en-US" altLang="zh-CN" sz="4000" b="1" dirty="0">
                <a:solidFill>
                  <a:srgbClr val="FFFF00"/>
                </a:solidFill>
                <a:ea typeface="SimSun" pitchFamily="2" charset="-122"/>
              </a:rPr>
              <a:t>31~46</a:t>
            </a:r>
            <a:r>
              <a:rPr lang="zh-CN" altLang="en-US" sz="4000" b="1" dirty="0">
                <a:solidFill>
                  <a:srgbClr val="FFFF00"/>
                </a:solidFill>
                <a:ea typeface="SimSun" pitchFamily="2" charset="-122"/>
              </a:rPr>
              <a:t>，五</a:t>
            </a:r>
            <a:r>
              <a:rPr lang="en-US" altLang="zh-CN" sz="4000" b="1" dirty="0">
                <a:solidFill>
                  <a:srgbClr val="FFFF00"/>
                </a:solidFill>
                <a:ea typeface="SimSun" pitchFamily="2" charset="-122"/>
              </a:rPr>
              <a:t>16﹞﹝</a:t>
            </a:r>
            <a:r>
              <a:rPr lang="zh-CN" altLang="en-US" sz="4000" b="1" dirty="0">
                <a:solidFill>
                  <a:srgbClr val="FFFF00"/>
                </a:solidFill>
                <a:ea typeface="SimSun" pitchFamily="2" charset="-122"/>
              </a:rPr>
              <a:t>這義行是因神之能力而產生的：弗二</a:t>
            </a:r>
            <a:r>
              <a:rPr lang="en-US" altLang="zh-CN" sz="4000" b="1" dirty="0">
                <a:solidFill>
                  <a:srgbClr val="FFFF00"/>
                </a:solidFill>
                <a:ea typeface="SimSun" pitchFamily="2" charset="-122"/>
              </a:rPr>
              <a:t>10</a:t>
            </a:r>
            <a:r>
              <a:rPr lang="zh-CN" altLang="en-US" sz="4000" b="1" dirty="0">
                <a:solidFill>
                  <a:srgbClr val="FFFF00"/>
                </a:solidFill>
                <a:ea typeface="SimSun" pitchFamily="2" charset="-122"/>
              </a:rPr>
              <a:t>；腓二</a:t>
            </a:r>
            <a:r>
              <a:rPr lang="en-US" altLang="zh-CN" sz="4000" b="1" dirty="0">
                <a:solidFill>
                  <a:srgbClr val="FFFF00"/>
                </a:solidFill>
                <a:ea typeface="SimSun" pitchFamily="2" charset="-122"/>
              </a:rPr>
              <a:t>12~13﹞ </a:t>
            </a:r>
            <a:endParaRPr lang="en-US" altLang="en-US" sz="4000" b="1" dirty="0">
              <a:solidFill>
                <a:srgbClr val="FFFF00"/>
              </a:solidFill>
            </a:endParaRPr>
          </a:p>
        </p:txBody>
      </p:sp>
      <p:sp>
        <p:nvSpPr>
          <p:cNvPr id="2" name="Slide Number Placeholder 1"/>
          <p:cNvSpPr>
            <a:spLocks noGrp="1"/>
          </p:cNvSpPr>
          <p:nvPr>
            <p:ph type="sldNum" sz="quarter" idx="12"/>
          </p:nvPr>
        </p:nvSpPr>
        <p:spPr/>
        <p:txBody>
          <a:bodyPr/>
          <a:lstStyle/>
          <a:p>
            <a:fld id="{2703D231-6C58-433D-9832-DA7EE86704A7}"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2260</Words>
  <Application>Microsoft Office PowerPoint</Application>
  <PresentationFormat>On-screen Show (4:3)</PresentationFormat>
  <Paragraphs>192</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啟示錄精要</vt:lpstr>
      <vt:lpstr>舊創造墮落後之缺陷與新創造之完美形成對比</vt:lpstr>
      <vt:lpstr>舊創造墮落後之缺陷與新創造之完美形成對比</vt:lpstr>
      <vt:lpstr>神毀滅巴比倫：十七1~十九21</vt:lpstr>
      <vt:lpstr>天上的喜樂與純潔的新娘﹝十九1~10﹞ </vt:lpstr>
      <vt:lpstr>原版哈利路亞大合唱： </vt:lpstr>
      <vt:lpstr>天上的喜樂與純潔的新娘﹝十九1~10﹞ </vt:lpstr>
      <vt:lpstr>天上的喜樂與純潔的新娘﹝十九1~10﹞ </vt:lpstr>
      <vt:lpstr>天上的喜樂與純潔的新娘﹝十九1~10﹞ </vt:lpstr>
      <vt:lpstr>約翰的反應─十九10 ：</vt:lpstr>
      <vt:lpstr>七個循環的審判：</vt:lpstr>
      <vt:lpstr>七個循環的審判：</vt:lpstr>
      <vt:lpstr>七個循環的審判：</vt:lpstr>
      <vt:lpstr>七個循環的審判：</vt:lpstr>
      <vt:lpstr>七個循環的審判：</vt:lpstr>
      <vt:lpstr>七個循環的審判：</vt:lpstr>
      <vt:lpstr>七個循環的審判：</vt:lpstr>
      <vt:lpstr>基督顯現，最後之戰﹝十九11~21﹞ </vt:lpstr>
      <vt:lpstr>基督顯現，最後之戰﹝十九11~21﹞ </vt:lpstr>
      <vt:lpstr>基督顯現，最後之戰﹝十九11~21﹞ </vt:lpstr>
      <vt:lpstr>基督顯現，最後之戰﹝十九11~21﹞</vt:lpstr>
      <vt:lpstr>基督顯現，最後之戰﹝十九11~21﹞</vt:lpstr>
      <vt:lpstr>基督顯現，最後之戰﹝十九11~21﹞</vt:lpstr>
      <vt:lpstr>基督顯現，最後之戰﹝十九11~21﹞</vt:lpstr>
      <vt:lpstr>基督顯現，最後之戰﹝十九11~21﹞</vt:lpstr>
      <vt:lpstr>基督顯現，最後之戰﹝十九11~21﹞ </vt:lpstr>
    </vt:vector>
  </TitlesOfParts>
  <Company> STEMI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syou</dc:creator>
  <cp:lastModifiedBy> Pei Tsai</cp:lastModifiedBy>
  <cp:revision>26</cp:revision>
  <cp:lastPrinted>2015-02-24T02:24:08Z</cp:lastPrinted>
  <dcterms:created xsi:type="dcterms:W3CDTF">2011-12-09T03:32:41Z</dcterms:created>
  <dcterms:modified xsi:type="dcterms:W3CDTF">2015-02-24T02:29:19Z</dcterms:modified>
</cp:coreProperties>
</file>