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7" r:id="rId2"/>
    <p:sldId id="258" r:id="rId3"/>
    <p:sldId id="259" r:id="rId4"/>
    <p:sldId id="260" r:id="rId5"/>
    <p:sldId id="261" r:id="rId6"/>
    <p:sldId id="263" r:id="rId7"/>
    <p:sldId id="262" r:id="rId8"/>
    <p:sldId id="264" r:id="rId9"/>
    <p:sldId id="265" r:id="rId10"/>
    <p:sldId id="266" r:id="rId11"/>
    <p:sldId id="25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5"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CC"/>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700" autoAdjust="0"/>
  </p:normalViewPr>
  <p:slideViewPr>
    <p:cSldViewPr>
      <p:cViewPr varScale="1">
        <p:scale>
          <a:sx n="78" d="100"/>
          <a:sy n="78" d="100"/>
        </p:scale>
        <p:origin x="-894" y="-96"/>
      </p:cViewPr>
      <p:guideLst>
        <p:guide orient="horz" pos="2160"/>
        <p:guide pos="2880"/>
      </p:guideLst>
    </p:cSldViewPr>
  </p:slideViewPr>
  <p:outlineViewPr>
    <p:cViewPr>
      <p:scale>
        <a:sx n="33" d="100"/>
        <a:sy n="33" d="100"/>
      </p:scale>
      <p:origin x="0" y="2595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01DBE123-69D6-4392-89EC-7DA7D21483EF}" type="datetimeFigureOut">
              <a:rPr lang="en-US"/>
              <a:pPr>
                <a:defRPr/>
              </a:pPr>
              <a:t>4/3/2015</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8A044C9C-B515-4F4F-99E0-13796DA21664}" type="slidenum">
              <a:rPr lang="en-US"/>
              <a:pPr>
                <a:defRPr/>
              </a:pPr>
              <a:t>‹#›</a:t>
            </a:fld>
            <a:endParaRPr lang="en-US"/>
          </a:p>
        </p:txBody>
      </p:sp>
    </p:spTree>
    <p:extLst>
      <p:ext uri="{BB962C8B-B14F-4D97-AF65-F5344CB8AC3E}">
        <p14:creationId xmlns:p14="http://schemas.microsoft.com/office/powerpoint/2010/main" val="3199083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en-US"/>
          </a:p>
        </p:txBody>
      </p:sp>
      <p:sp>
        <p:nvSpPr>
          <p:cNvPr id="3075"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en-US"/>
          </a:p>
        </p:txBody>
      </p:sp>
      <p:sp>
        <p:nvSpPr>
          <p:cNvPr id="43012" name="Rectangle 4"/>
          <p:cNvSpPr>
            <a:spLocks noRo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en-US"/>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CA870FDC-5A13-40D4-9014-300DEB7CA4AE}" type="slidenum">
              <a:rPr lang="en-US" altLang="en-US"/>
              <a:pPr>
                <a:defRPr/>
              </a:pPr>
              <a:t>‹#›</a:t>
            </a:fld>
            <a:endParaRPr lang="en-US" altLang="en-US"/>
          </a:p>
        </p:txBody>
      </p:sp>
    </p:spTree>
    <p:extLst>
      <p:ext uri="{BB962C8B-B14F-4D97-AF65-F5344CB8AC3E}">
        <p14:creationId xmlns:p14="http://schemas.microsoft.com/office/powerpoint/2010/main" val="20148395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0B9D51-2378-4270-867B-F1AFD9E0A228}" type="slidenum">
              <a:rPr lang="en-US" altLang="en-US" smtClean="0"/>
              <a:pPr eaLnBrk="1" hangingPunct="1">
                <a:spcBef>
                  <a:spcPct val="0"/>
                </a:spcBef>
              </a:pPr>
              <a:t>1</a:t>
            </a:fld>
            <a:endParaRPr lang="en-US" alt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3CEFA34-8EEC-4CE1-8F40-EEF33BEEAD2A}" type="slidenum">
              <a:rPr lang="en-US" altLang="en-US" smtClean="0"/>
              <a:pPr eaLnBrk="1" hangingPunct="1">
                <a:spcBef>
                  <a:spcPct val="0"/>
                </a:spcBef>
              </a:pPr>
              <a:t>10</a:t>
            </a:fld>
            <a:endParaRPr lang="en-US" altLang="en-US" smtClean="0"/>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FA785A-0DA8-4ECD-854F-6EE8540C33DB}" type="slidenum">
              <a:rPr lang="en-US" altLang="en-US" smtClean="0"/>
              <a:pPr eaLnBrk="1" hangingPunct="1">
                <a:spcBef>
                  <a:spcPct val="0"/>
                </a:spcBef>
              </a:pPr>
              <a:t>11</a:t>
            </a:fld>
            <a:endParaRPr lang="en-US" altLang="en-US" smtClean="0"/>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7DE22E7-47F2-4BD1-9122-2DED228F0D84}" type="slidenum">
              <a:rPr lang="en-US" altLang="en-US" smtClean="0"/>
              <a:pPr eaLnBrk="1" hangingPunct="1">
                <a:spcBef>
                  <a:spcPct val="0"/>
                </a:spcBef>
              </a:pPr>
              <a:t>12</a:t>
            </a:fld>
            <a:endParaRPr lang="en-US" altLang="en-US" smtClean="0"/>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67B97B-CFD1-4A74-8552-BC2EE1455165}" type="slidenum">
              <a:rPr lang="en-US" altLang="en-US" smtClean="0"/>
              <a:pPr eaLnBrk="1" hangingPunct="1">
                <a:spcBef>
                  <a:spcPct val="0"/>
                </a:spcBef>
              </a:pPr>
              <a:t>13</a:t>
            </a:fld>
            <a:endParaRPr lang="en-US" altLang="en-US" smtClean="0"/>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BDF8066-96D7-477E-A688-3E46E62E4C28}" type="slidenum">
              <a:rPr lang="en-US" altLang="en-US" smtClean="0"/>
              <a:pPr eaLnBrk="1" hangingPunct="1">
                <a:spcBef>
                  <a:spcPct val="0"/>
                </a:spcBef>
              </a:pPr>
              <a:t>14</a:t>
            </a:fld>
            <a:endParaRPr lang="en-US" altLang="en-US" smtClean="0"/>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82A9E7-DDF1-4FCE-A1F7-23233CF22216}" type="slidenum">
              <a:rPr lang="en-US" altLang="en-US" smtClean="0"/>
              <a:pPr eaLnBrk="1" hangingPunct="1">
                <a:spcBef>
                  <a:spcPct val="0"/>
                </a:spcBef>
              </a:pPr>
              <a:t>15</a:t>
            </a:fld>
            <a:endParaRPr lang="en-US" altLang="en-US" smtClean="0"/>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C7AF21-4B73-4BC9-95AA-95D9466D42EA}" type="slidenum">
              <a:rPr lang="en-US" altLang="en-US" smtClean="0"/>
              <a:pPr eaLnBrk="1" hangingPunct="1">
                <a:spcBef>
                  <a:spcPct val="0"/>
                </a:spcBef>
              </a:pPr>
              <a:t>16</a:t>
            </a:fld>
            <a:endParaRPr lang="en-US" altLang="en-US" smtClean="0"/>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B7A00FC-2CDD-46AD-A229-B52EE9AB706B}" type="slidenum">
              <a:rPr lang="en-US" altLang="en-US" smtClean="0"/>
              <a:pPr eaLnBrk="1" hangingPunct="1">
                <a:spcBef>
                  <a:spcPct val="0"/>
                </a:spcBef>
              </a:pPr>
              <a:t>17</a:t>
            </a:fld>
            <a:endParaRPr lang="en-US" altLang="en-US" smtClean="0"/>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1EFDAA-EEB8-4DBB-982B-6CC40DD11813}" type="slidenum">
              <a:rPr lang="en-US" altLang="en-US" smtClean="0"/>
              <a:pPr eaLnBrk="1" hangingPunct="1">
                <a:spcBef>
                  <a:spcPct val="0"/>
                </a:spcBef>
              </a:pPr>
              <a:t>18</a:t>
            </a:fld>
            <a:endParaRPr lang="en-US" altLang="en-US" smtClean="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9E84C0-CB6C-4CE2-9B25-55A882DF54AE}" type="slidenum">
              <a:rPr lang="en-US" altLang="en-US" smtClean="0"/>
              <a:pPr eaLnBrk="1" hangingPunct="1">
                <a:spcBef>
                  <a:spcPct val="0"/>
                </a:spcBef>
              </a:pPr>
              <a:t>19</a:t>
            </a:fld>
            <a:endParaRPr lang="en-US" altLang="en-US" smtClean="0"/>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D0E0586-EC3F-4223-9393-2E3A151C4A19}" type="slidenum">
              <a:rPr lang="en-US" altLang="en-US" smtClean="0"/>
              <a:pPr eaLnBrk="1" hangingPunct="1">
                <a:spcBef>
                  <a:spcPct val="0"/>
                </a:spcBef>
              </a:pPr>
              <a:t>2</a:t>
            </a:fld>
            <a:endParaRPr lang="en-US" alt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1C0BA0-D113-43EA-A326-0A8AE82D0D59}" type="slidenum">
              <a:rPr lang="en-US" altLang="en-US" smtClean="0"/>
              <a:pPr eaLnBrk="1" hangingPunct="1">
                <a:spcBef>
                  <a:spcPct val="0"/>
                </a:spcBef>
              </a:pPr>
              <a:t>20</a:t>
            </a:fld>
            <a:endParaRPr lang="en-US" alt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640443-2023-4734-8D40-C2EDBE8AFC4F}" type="slidenum">
              <a:rPr lang="en-US" altLang="en-US" smtClean="0"/>
              <a:pPr eaLnBrk="1" hangingPunct="1">
                <a:spcBef>
                  <a:spcPct val="0"/>
                </a:spcBef>
              </a:pPr>
              <a:t>21</a:t>
            </a:fld>
            <a:endParaRPr lang="en-US" alt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C07FB72-D1D4-4277-8D38-6F27240EA177}" type="slidenum">
              <a:rPr lang="en-US" altLang="en-US" smtClean="0"/>
              <a:pPr eaLnBrk="1" hangingPunct="1">
                <a:spcBef>
                  <a:spcPct val="0"/>
                </a:spcBef>
              </a:pPr>
              <a:t>22</a:t>
            </a:fld>
            <a:endParaRPr lang="en-US" alt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E530A4-5A54-49C8-87FE-EC10D64E8164}" type="slidenum">
              <a:rPr lang="en-US" altLang="en-US" smtClean="0"/>
              <a:pPr eaLnBrk="1" hangingPunct="1">
                <a:spcBef>
                  <a:spcPct val="0"/>
                </a:spcBef>
              </a:pPr>
              <a:t>23</a:t>
            </a:fld>
            <a:endParaRPr lang="en-US" alt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F2CE18-394B-4E7D-B2A0-64A17DD97B0C}" type="slidenum">
              <a:rPr lang="en-US" altLang="en-US" smtClean="0"/>
              <a:pPr eaLnBrk="1" hangingPunct="1">
                <a:spcBef>
                  <a:spcPct val="0"/>
                </a:spcBef>
              </a:pPr>
              <a:t>24</a:t>
            </a:fld>
            <a:endParaRPr lang="en-US" alt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C253C7F-E63A-4C78-A928-72F20DB9C592}" type="slidenum">
              <a:rPr lang="en-US" altLang="en-US" smtClean="0"/>
              <a:pPr eaLnBrk="1" hangingPunct="1">
                <a:spcBef>
                  <a:spcPct val="0"/>
                </a:spcBef>
              </a:pPr>
              <a:t>26</a:t>
            </a:fld>
            <a:endParaRPr lang="en-US" alt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0F6B397-A70A-49AE-AD30-6E3512D5CE4A}" type="slidenum">
              <a:rPr lang="en-US" altLang="en-US" smtClean="0"/>
              <a:pPr eaLnBrk="1" hangingPunct="1">
                <a:spcBef>
                  <a:spcPct val="0"/>
                </a:spcBef>
              </a:pPr>
              <a:t>27</a:t>
            </a:fld>
            <a:endParaRPr lang="en-US" alt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BDAA7F-37DF-4EAF-9C3A-16B6B9CA06A1}" type="slidenum">
              <a:rPr lang="en-US" altLang="en-US" smtClean="0"/>
              <a:pPr eaLnBrk="1" hangingPunct="1">
                <a:spcBef>
                  <a:spcPct val="0"/>
                </a:spcBef>
              </a:pPr>
              <a:t>28</a:t>
            </a:fld>
            <a:endParaRPr lang="en-US" alt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30EB7A-4A97-49A2-A451-A5B1604D74B1}" type="slidenum">
              <a:rPr lang="en-US" altLang="en-US" smtClean="0"/>
              <a:pPr eaLnBrk="1" hangingPunct="1">
                <a:spcBef>
                  <a:spcPct val="0"/>
                </a:spcBef>
              </a:pPr>
              <a:t>29</a:t>
            </a:fld>
            <a:endParaRPr lang="en-US" alt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1AF5192-7D5B-457A-9A91-588C3993C76F}" type="slidenum">
              <a:rPr lang="en-US" altLang="en-US" smtClean="0"/>
              <a:pPr eaLnBrk="1" hangingPunct="1">
                <a:spcBef>
                  <a:spcPct val="0"/>
                </a:spcBef>
              </a:pPr>
              <a:t>30</a:t>
            </a:fld>
            <a:endParaRPr lang="en-US" alt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C46FBF3-BBCF-44F6-995B-434506048B5E}" type="slidenum">
              <a:rPr lang="en-US" altLang="en-US" smtClean="0"/>
              <a:pPr eaLnBrk="1" hangingPunct="1">
                <a:spcBef>
                  <a:spcPct val="0"/>
                </a:spcBef>
              </a:pPr>
              <a:t>3</a:t>
            </a:fld>
            <a:endParaRPr lang="en-US" alt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438BBA6-49B2-4422-B89D-FAE656E75906}" type="slidenum">
              <a:rPr lang="en-US" altLang="en-US" smtClean="0"/>
              <a:pPr eaLnBrk="1" hangingPunct="1">
                <a:spcBef>
                  <a:spcPct val="0"/>
                </a:spcBef>
              </a:pPr>
              <a:t>31</a:t>
            </a:fld>
            <a:endParaRPr lang="en-US" alt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4B6D5E9-26F9-40D1-82A3-819F55C6C62A}" type="slidenum">
              <a:rPr lang="en-US" altLang="en-US" smtClean="0"/>
              <a:pPr eaLnBrk="1" hangingPunct="1">
                <a:spcBef>
                  <a:spcPct val="0"/>
                </a:spcBef>
              </a:pPr>
              <a:t>32</a:t>
            </a:fld>
            <a:endParaRPr lang="en-US" alt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CB498C-77F1-469C-937E-3862B03859C0}" type="slidenum">
              <a:rPr lang="en-US" altLang="en-US" smtClean="0"/>
              <a:pPr eaLnBrk="1" hangingPunct="1">
                <a:spcBef>
                  <a:spcPct val="0"/>
                </a:spcBef>
              </a:pPr>
              <a:t>33</a:t>
            </a:fld>
            <a:endParaRPr lang="en-US" alt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930DFD-554E-42A8-875F-3E9BA404A66C}" type="slidenum">
              <a:rPr lang="en-US" altLang="en-US" smtClean="0"/>
              <a:pPr eaLnBrk="1" hangingPunct="1">
                <a:spcBef>
                  <a:spcPct val="0"/>
                </a:spcBef>
              </a:pPr>
              <a:t>34</a:t>
            </a:fld>
            <a:endParaRPr lang="en-US" alt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91C6256-D7C4-4971-B4D0-DA93C52AA827}" type="slidenum">
              <a:rPr lang="en-US" altLang="en-US" smtClean="0"/>
              <a:pPr eaLnBrk="1" hangingPunct="1">
                <a:spcBef>
                  <a:spcPct val="0"/>
                </a:spcBef>
              </a:pPr>
              <a:t>35</a:t>
            </a:fld>
            <a:endParaRPr lang="en-US" alt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2B3F9A-FBAD-43CC-9B28-B7AACC5174C8}" type="slidenum">
              <a:rPr lang="en-US" altLang="en-US" smtClean="0"/>
              <a:pPr eaLnBrk="1" hangingPunct="1">
                <a:spcBef>
                  <a:spcPct val="0"/>
                </a:spcBef>
              </a:pPr>
              <a:t>36</a:t>
            </a:fld>
            <a:endParaRPr lang="en-US" alt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49367D1-BCDB-461C-AD60-30EE33047C62}" type="slidenum">
              <a:rPr lang="en-US" altLang="en-US" smtClean="0"/>
              <a:pPr eaLnBrk="1" hangingPunct="1">
                <a:spcBef>
                  <a:spcPct val="0"/>
                </a:spcBef>
              </a:pPr>
              <a:t>37</a:t>
            </a:fld>
            <a:endParaRPr lang="en-US" alt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ACA7D9-96E2-4C7C-81F1-DC1AB20162A6}" type="slidenum">
              <a:rPr lang="en-US" altLang="en-US" smtClean="0"/>
              <a:pPr eaLnBrk="1" hangingPunct="1">
                <a:spcBef>
                  <a:spcPct val="0"/>
                </a:spcBef>
              </a:pPr>
              <a:t>38</a:t>
            </a:fld>
            <a:endParaRPr lang="en-US" alt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500E37-C5B7-495E-BB1E-DD9715EB1C70}" type="slidenum">
              <a:rPr lang="en-US" altLang="en-US" smtClean="0"/>
              <a:pPr eaLnBrk="1" hangingPunct="1">
                <a:spcBef>
                  <a:spcPct val="0"/>
                </a:spcBef>
              </a:pPr>
              <a:t>39</a:t>
            </a:fld>
            <a:endParaRPr lang="en-US" alt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DBDD050-99C0-4CA9-B903-A3ED024E2881}" type="slidenum">
              <a:rPr lang="en-US" altLang="en-US" smtClean="0"/>
              <a:pPr eaLnBrk="1" hangingPunct="1">
                <a:spcBef>
                  <a:spcPct val="0"/>
                </a:spcBef>
              </a:pPr>
              <a:t>40</a:t>
            </a:fld>
            <a:endParaRPr lang="en-US" alt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B4A217-4AEC-4FE6-A3EC-21A84C1FD987}" type="slidenum">
              <a:rPr lang="en-US" altLang="en-US" smtClean="0"/>
              <a:pPr eaLnBrk="1" hangingPunct="1">
                <a:spcBef>
                  <a:spcPct val="0"/>
                </a:spcBef>
              </a:pPr>
              <a:t>4</a:t>
            </a:fld>
            <a:endParaRPr lang="en-US"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3779AF-CEEC-47C5-898B-BEAC1C2223F0}" type="slidenum">
              <a:rPr lang="en-US" altLang="en-US" smtClean="0"/>
              <a:pPr eaLnBrk="1" hangingPunct="1">
                <a:spcBef>
                  <a:spcPct val="0"/>
                </a:spcBef>
              </a:pPr>
              <a:t>5</a:t>
            </a:fld>
            <a:endParaRPr lang="en-US" alt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757CBF-022B-4ED4-A0A5-22D6482A724D}" type="slidenum">
              <a:rPr lang="en-US" altLang="en-US" smtClean="0"/>
              <a:pPr eaLnBrk="1" hangingPunct="1">
                <a:spcBef>
                  <a:spcPct val="0"/>
                </a:spcBef>
              </a:pPr>
              <a:t>6</a:t>
            </a:fld>
            <a:endParaRPr lang="en-US" alt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FB287F-DA2B-432D-9212-D150AB9933F9}" type="slidenum">
              <a:rPr lang="en-US" altLang="en-US" smtClean="0"/>
              <a:pPr eaLnBrk="1" hangingPunct="1">
                <a:spcBef>
                  <a:spcPct val="0"/>
                </a:spcBef>
              </a:pPr>
              <a:t>7</a:t>
            </a:fld>
            <a:endParaRPr lang="en-US" altLang="en-US" smtClean="0"/>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E7F5D3-4878-46F5-8151-80F549400BA0}" type="slidenum">
              <a:rPr lang="en-US" altLang="en-US" smtClean="0"/>
              <a:pPr eaLnBrk="1" hangingPunct="1">
                <a:spcBef>
                  <a:spcPct val="0"/>
                </a:spcBef>
              </a:pPr>
              <a:t>8</a:t>
            </a:fld>
            <a:endParaRPr lang="en-US" altLang="en-US"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E34678-841F-47FD-A85E-435BD622BE65}" type="slidenum">
              <a:rPr lang="en-US" altLang="en-US" smtClean="0"/>
              <a:pPr eaLnBrk="1" hangingPunct="1">
                <a:spcBef>
                  <a:spcPct val="0"/>
                </a:spcBef>
              </a:pPr>
              <a:t>9</a:t>
            </a:fld>
            <a:endParaRPr lang="en-US" altLang="en-US" smtClean="0"/>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D2AB78-3DCE-4F7E-BD19-8B2BD7938981}" type="slidenum">
              <a:rPr lang="en-US" altLang="en-US"/>
              <a:pPr>
                <a:defRPr/>
              </a:pPr>
              <a:t>‹#›</a:t>
            </a:fld>
            <a:endParaRPr lang="en-US" altLang="en-US"/>
          </a:p>
        </p:txBody>
      </p:sp>
    </p:spTree>
    <p:extLst>
      <p:ext uri="{BB962C8B-B14F-4D97-AF65-F5344CB8AC3E}">
        <p14:creationId xmlns:p14="http://schemas.microsoft.com/office/powerpoint/2010/main" val="3150612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A3706C-D379-4F96-9420-FF00A93D30BF}" type="slidenum">
              <a:rPr lang="en-US" altLang="en-US"/>
              <a:pPr>
                <a:defRPr/>
              </a:pPr>
              <a:t>‹#›</a:t>
            </a:fld>
            <a:endParaRPr lang="en-US" altLang="en-US"/>
          </a:p>
        </p:txBody>
      </p:sp>
    </p:spTree>
    <p:extLst>
      <p:ext uri="{BB962C8B-B14F-4D97-AF65-F5344CB8AC3E}">
        <p14:creationId xmlns:p14="http://schemas.microsoft.com/office/powerpoint/2010/main" val="2191192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BA3F5E7-2A16-4495-A685-D6E13D0FA81A}" type="slidenum">
              <a:rPr lang="en-US" altLang="en-US"/>
              <a:pPr>
                <a:defRPr/>
              </a:pPr>
              <a:t>‹#›</a:t>
            </a:fld>
            <a:endParaRPr lang="en-US" altLang="en-US"/>
          </a:p>
        </p:txBody>
      </p:sp>
    </p:spTree>
    <p:extLst>
      <p:ext uri="{BB962C8B-B14F-4D97-AF65-F5344CB8AC3E}">
        <p14:creationId xmlns:p14="http://schemas.microsoft.com/office/powerpoint/2010/main" val="2013967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A0D9EC-9EF6-4CAE-AF4B-9E8C36EE82FD}" type="slidenum">
              <a:rPr lang="en-US" altLang="en-US"/>
              <a:pPr>
                <a:defRPr/>
              </a:pPr>
              <a:t>‹#›</a:t>
            </a:fld>
            <a:endParaRPr lang="en-US" altLang="en-US"/>
          </a:p>
        </p:txBody>
      </p:sp>
    </p:spTree>
    <p:extLst>
      <p:ext uri="{BB962C8B-B14F-4D97-AF65-F5344CB8AC3E}">
        <p14:creationId xmlns:p14="http://schemas.microsoft.com/office/powerpoint/2010/main" val="2444535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14314F8-53E7-40FE-BE0C-94FBF911F173}" type="slidenum">
              <a:rPr lang="en-US" altLang="en-US"/>
              <a:pPr>
                <a:defRPr/>
              </a:pPr>
              <a:t>‹#›</a:t>
            </a:fld>
            <a:endParaRPr lang="en-US" altLang="en-US"/>
          </a:p>
        </p:txBody>
      </p:sp>
    </p:spTree>
    <p:extLst>
      <p:ext uri="{BB962C8B-B14F-4D97-AF65-F5344CB8AC3E}">
        <p14:creationId xmlns:p14="http://schemas.microsoft.com/office/powerpoint/2010/main" val="117435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9A52C15-C451-41F5-9DB4-ED1D4262A4DE}" type="slidenum">
              <a:rPr lang="en-US" altLang="en-US"/>
              <a:pPr>
                <a:defRPr/>
              </a:pPr>
              <a:t>‹#›</a:t>
            </a:fld>
            <a:endParaRPr lang="en-US" altLang="en-US"/>
          </a:p>
        </p:txBody>
      </p:sp>
    </p:spTree>
    <p:extLst>
      <p:ext uri="{BB962C8B-B14F-4D97-AF65-F5344CB8AC3E}">
        <p14:creationId xmlns:p14="http://schemas.microsoft.com/office/powerpoint/2010/main" val="159942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F72E38C-CFAB-4A23-AE56-2C6ED98541AF}" type="slidenum">
              <a:rPr lang="en-US" altLang="en-US"/>
              <a:pPr>
                <a:defRPr/>
              </a:pPr>
              <a:t>‹#›</a:t>
            </a:fld>
            <a:endParaRPr lang="en-US" altLang="en-US"/>
          </a:p>
        </p:txBody>
      </p:sp>
    </p:spTree>
    <p:extLst>
      <p:ext uri="{BB962C8B-B14F-4D97-AF65-F5344CB8AC3E}">
        <p14:creationId xmlns:p14="http://schemas.microsoft.com/office/powerpoint/2010/main" val="3704133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A94B558-0BD6-4C31-8831-8DFCD277A5F1}" type="slidenum">
              <a:rPr lang="en-US" altLang="en-US"/>
              <a:pPr>
                <a:defRPr/>
              </a:pPr>
              <a:t>‹#›</a:t>
            </a:fld>
            <a:endParaRPr lang="en-US" altLang="en-US"/>
          </a:p>
        </p:txBody>
      </p:sp>
    </p:spTree>
    <p:extLst>
      <p:ext uri="{BB962C8B-B14F-4D97-AF65-F5344CB8AC3E}">
        <p14:creationId xmlns:p14="http://schemas.microsoft.com/office/powerpoint/2010/main" val="1660603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862EA56B-7B66-4BE8-8900-93A094EB0C11}" type="slidenum">
              <a:rPr lang="en-US" altLang="en-US"/>
              <a:pPr>
                <a:defRPr/>
              </a:pPr>
              <a:t>‹#›</a:t>
            </a:fld>
            <a:endParaRPr lang="en-US" altLang="en-US"/>
          </a:p>
        </p:txBody>
      </p:sp>
    </p:spTree>
    <p:extLst>
      <p:ext uri="{BB962C8B-B14F-4D97-AF65-F5344CB8AC3E}">
        <p14:creationId xmlns:p14="http://schemas.microsoft.com/office/powerpoint/2010/main" val="1096073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9B9C9CFB-E1B3-481D-AC1A-806A7F334A6A}" type="slidenum">
              <a:rPr lang="en-US" altLang="en-US"/>
              <a:pPr>
                <a:defRPr/>
              </a:pPr>
              <a:t>‹#›</a:t>
            </a:fld>
            <a:endParaRPr lang="en-US" altLang="en-US"/>
          </a:p>
        </p:txBody>
      </p:sp>
    </p:spTree>
    <p:extLst>
      <p:ext uri="{BB962C8B-B14F-4D97-AF65-F5344CB8AC3E}">
        <p14:creationId xmlns:p14="http://schemas.microsoft.com/office/powerpoint/2010/main" val="322207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8F0F2F4-1180-4243-AB37-990EF6119200}" type="slidenum">
              <a:rPr lang="en-US" altLang="en-US"/>
              <a:pPr>
                <a:defRPr/>
              </a:pPr>
              <a:t>‹#›</a:t>
            </a:fld>
            <a:endParaRPr lang="en-US" altLang="en-US"/>
          </a:p>
        </p:txBody>
      </p:sp>
    </p:spTree>
    <p:extLst>
      <p:ext uri="{BB962C8B-B14F-4D97-AF65-F5344CB8AC3E}">
        <p14:creationId xmlns:p14="http://schemas.microsoft.com/office/powerpoint/2010/main" val="2490158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E578677-B58F-46D0-A5AD-5F7443D95CC7}" type="slidenum">
              <a:rPr lang="en-US" altLang="en-US"/>
              <a:pPr>
                <a:defRPr/>
              </a:pPr>
              <a:t>‹#›</a:t>
            </a:fld>
            <a:endParaRPr lang="en-US" altLang="en-US"/>
          </a:p>
        </p:txBody>
      </p:sp>
    </p:spTree>
    <p:extLst>
      <p:ext uri="{BB962C8B-B14F-4D97-AF65-F5344CB8AC3E}">
        <p14:creationId xmlns:p14="http://schemas.microsoft.com/office/powerpoint/2010/main" val="40052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D49D3E8-FA1B-4AA0-AC4A-3DEA2BE7F6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zh-TW" altLang="en-US" sz="4800" b="1" smtClean="0">
                <a:solidFill>
                  <a:srgbClr val="FFFF00"/>
                </a:solidFill>
                <a:ea typeface="新細明體" pitchFamily="18" charset="-120"/>
              </a:rPr>
              <a:t>啟示錄精要</a:t>
            </a:r>
          </a:p>
        </p:txBody>
      </p:sp>
      <p:sp>
        <p:nvSpPr>
          <p:cNvPr id="2051" name="Rectangle 3"/>
          <p:cNvSpPr>
            <a:spLocks noGrp="1" noChangeArrowheads="1"/>
          </p:cNvSpPr>
          <p:nvPr>
            <p:ph type="subTitle" idx="1"/>
          </p:nvPr>
        </p:nvSpPr>
        <p:spPr/>
        <p:txBody>
          <a:bodyPr/>
          <a:lstStyle/>
          <a:p>
            <a:pPr eaLnBrk="1" hangingPunct="1"/>
            <a:r>
              <a:rPr lang="zh-TW" altLang="en-US" b="1" smtClean="0">
                <a:solidFill>
                  <a:srgbClr val="FFFF00"/>
                </a:solidFill>
                <a:ea typeface="新細明體" pitchFamily="18" charset="-120"/>
              </a:rPr>
              <a:t>第一講	導論﹝第一章﹞與七教會書信﹝第二、三章﹞</a:t>
            </a:r>
            <a:endParaRPr lang="en-US" altLang="en-US" smtClean="0">
              <a:solidFill>
                <a:srgbClr val="FFFF00"/>
              </a:solidFill>
            </a:endParaRPr>
          </a:p>
        </p:txBody>
      </p:sp>
      <p:sp>
        <p:nvSpPr>
          <p:cNvPr id="205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B5F162F-5A77-4A2E-991D-46BCD0CB2550}" type="slidenum">
              <a:rPr lang="en-US" altLang="en-US" smtClean="0"/>
              <a:pPr eaLnBrk="1" hangingPunct="1"/>
              <a:t>1</a:t>
            </a:fld>
            <a:endParaRPr lang="en-US" alt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結構：</a:t>
            </a:r>
            <a:endParaRPr lang="en-US" altLang="en-US" b="1" smtClean="0">
              <a:solidFill>
                <a:srgbClr val="FFFF00"/>
              </a:solidFill>
              <a:ea typeface="新細明體" pitchFamily="18" charset="-120"/>
            </a:endParaRPr>
          </a:p>
        </p:txBody>
      </p:sp>
      <p:sp>
        <p:nvSpPr>
          <p:cNvPr id="11267" name="Rectangle 3"/>
          <p:cNvSpPr>
            <a:spLocks noGrp="1" noChangeArrowheads="1"/>
          </p:cNvSpPr>
          <p:nvPr>
            <p:ph type="body" idx="1"/>
          </p:nvPr>
        </p:nvSpPr>
        <p:spPr>
          <a:xfrm>
            <a:off x="457200" y="1371600"/>
            <a:ext cx="8229600" cy="5181600"/>
          </a:xfrm>
        </p:spPr>
        <p:txBody>
          <a:bodyPr/>
          <a:lstStyle/>
          <a:p>
            <a:pPr eaLnBrk="1" hangingPunct="1"/>
            <a:r>
              <a:rPr lang="zh-TW" altLang="en-US" sz="3600" smtClean="0">
                <a:solidFill>
                  <a:srgbClr val="FFFF00"/>
                </a:solidFill>
                <a:ea typeface="新細明體" pitchFamily="18" charset="-120"/>
              </a:rPr>
              <a:t>文學形式</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啟示文學：以鮮活的圖畫使人印象深刻；</a:t>
            </a:r>
            <a:r>
              <a:rPr lang="zh-TW" altLang="en-US" sz="3600" b="1" smtClean="0">
                <a:solidFill>
                  <a:srgbClr val="FFFF00"/>
                </a:solidFill>
                <a:ea typeface="新細明體" pitchFamily="18" charset="-120"/>
              </a:rPr>
              <a:t>整體的重要性大於個別圖畫的細節</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符號與象徵</a:t>
            </a:r>
            <a:r>
              <a:rPr lang="en-US" altLang="zh-TW" sz="3600" smtClean="0">
                <a:solidFill>
                  <a:srgbClr val="FFFF00"/>
                </a:solidFill>
                <a:ea typeface="新細明體" pitchFamily="18" charset="-120"/>
              </a:rPr>
              <a:t>﹞</a:t>
            </a:r>
          </a:p>
          <a:p>
            <a:pPr eaLnBrk="1" hangingPunct="1"/>
            <a:r>
              <a:rPr lang="zh-TW" altLang="en-US" sz="3600" smtClean="0">
                <a:solidFill>
                  <a:srgbClr val="FFFF00"/>
                </a:solidFill>
                <a:ea typeface="新細明體" pitchFamily="18" charset="-120"/>
              </a:rPr>
              <a:t>啟示文學：</a:t>
            </a:r>
          </a:p>
          <a:p>
            <a:pPr eaLnBrk="1" hangingPunct="1">
              <a:buFontTx/>
              <a:buNone/>
            </a:pPr>
            <a:r>
              <a:rPr lang="zh-TW" altLang="en-US" sz="3600" smtClean="0">
                <a:solidFill>
                  <a:srgbClr val="FFFF00"/>
                </a:solidFill>
                <a:ea typeface="新細明體" pitchFamily="18" charset="-120"/>
              </a:rPr>
              <a:t>	奧祕</a:t>
            </a:r>
            <a:r>
              <a:rPr lang="en-US" altLang="zh-TW" sz="3600" smtClean="0">
                <a:solidFill>
                  <a:srgbClr val="FFFF00"/>
                </a:solidFill>
                <a:ea typeface="新細明體" pitchFamily="18" charset="-120"/>
              </a:rPr>
              <a:t>﹝</a:t>
            </a:r>
            <a:r>
              <a:rPr lang="en-US" altLang="zh-TW" sz="3600" smtClean="0">
                <a:solidFill>
                  <a:srgbClr val="FFFF00"/>
                </a:solidFill>
                <a:latin typeface="新細明體" pitchFamily="18" charset="-120"/>
                <a:ea typeface="新細明體" pitchFamily="18" charset="-120"/>
              </a:rPr>
              <a:t>≠</a:t>
            </a:r>
            <a:r>
              <a:rPr lang="zh-TW" altLang="en-US" sz="3600" smtClean="0">
                <a:solidFill>
                  <a:srgbClr val="FFFF00"/>
                </a:solidFill>
                <a:latin typeface="新細明體" pitchFamily="18" charset="-120"/>
                <a:ea typeface="新細明體" pitchFamily="18" charset="-120"/>
              </a:rPr>
              <a:t>神祕</a:t>
            </a:r>
            <a:r>
              <a:rPr lang="en-US" altLang="zh-TW" sz="3600" smtClean="0">
                <a:solidFill>
                  <a:srgbClr val="FFFF00"/>
                </a:solidFill>
                <a:latin typeface="新細明體" pitchFamily="18" charset="-120"/>
                <a:ea typeface="新細明體" pitchFamily="18" charset="-120"/>
              </a:rPr>
              <a:t>﹞</a:t>
            </a:r>
          </a:p>
          <a:p>
            <a:pPr eaLnBrk="1" hangingPunct="1">
              <a:buFontTx/>
              <a:buNone/>
            </a:pPr>
            <a:r>
              <a:rPr lang="zh-TW" altLang="en-US" sz="3600" smtClean="0">
                <a:solidFill>
                  <a:srgbClr val="FFFF00"/>
                </a:solidFill>
                <a:ea typeface="新細明體" pitchFamily="18" charset="-120"/>
              </a:rPr>
              <a:t>	符號與象徵，例：燈台與星；邪惡之模仿</a:t>
            </a:r>
            <a:r>
              <a:rPr lang="en-US" altLang="zh-TW" sz="3600" smtClean="0">
                <a:solidFill>
                  <a:srgbClr val="FFFF00"/>
                </a:solidFill>
                <a:ea typeface="新細明體" pitchFamily="18" charset="-120"/>
              </a:rPr>
              <a:t>﹝</a:t>
            </a:r>
            <a:r>
              <a:rPr lang="zh-TW" altLang="en-US" sz="3600" smtClean="0">
                <a:solidFill>
                  <a:schemeClr val="bg1"/>
                </a:solidFill>
                <a:ea typeface="新細明體" pitchFamily="18" charset="-120"/>
              </a:rPr>
              <a:t>偽三位一體</a:t>
            </a:r>
            <a:r>
              <a:rPr lang="en-US" altLang="zh-TW" sz="3600" smtClean="0">
                <a:solidFill>
                  <a:srgbClr val="FFFF00"/>
                </a:solidFill>
                <a:ea typeface="新細明體" pitchFamily="18" charset="-120"/>
              </a:rPr>
              <a:t>﹞</a:t>
            </a:r>
          </a:p>
          <a:p>
            <a:pPr eaLnBrk="1" hangingPunct="1">
              <a:buFontTx/>
              <a:buNone/>
            </a:pPr>
            <a:r>
              <a:rPr lang="zh-TW" altLang="en-US" sz="3600" smtClean="0">
                <a:solidFill>
                  <a:srgbClr val="FFFF00"/>
                </a:solidFill>
                <a:ea typeface="新細明體" pitchFamily="18" charset="-120"/>
              </a:rPr>
              <a:t>	託名</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但本書清楚指出作者是</a:t>
            </a:r>
            <a:r>
              <a:rPr lang="zh-TW" altLang="en-US" sz="3600" u="sng" smtClean="0">
                <a:solidFill>
                  <a:srgbClr val="FFFF00"/>
                </a:solidFill>
                <a:ea typeface="新細明體" pitchFamily="18" charset="-120"/>
              </a:rPr>
              <a:t>約翰</a:t>
            </a:r>
            <a:r>
              <a:rPr lang="en-US" altLang="zh-TW" smtClean="0">
                <a:solidFill>
                  <a:srgbClr val="FFFF00"/>
                </a:solidFill>
                <a:ea typeface="新細明體" pitchFamily="18" charset="-120"/>
              </a:rPr>
              <a:t>﹞</a:t>
            </a:r>
          </a:p>
        </p:txBody>
      </p:sp>
      <p:sp>
        <p:nvSpPr>
          <p:cNvPr id="1126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4D9CED-975B-42C9-89FB-9CFA364D8B2F}" type="slidenum">
              <a:rPr lang="en-US" altLang="en-US" smtClean="0"/>
              <a:pPr eaLnBrk="1" hangingPunct="1"/>
              <a:t>10</a:t>
            </a:fld>
            <a:endParaRPr lang="en-US"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zh-TW" altLang="en-US" smtClean="0">
                <a:solidFill>
                  <a:srgbClr val="FFFF00"/>
                </a:solidFill>
                <a:ea typeface="新細明體" pitchFamily="18" charset="-120"/>
              </a:rPr>
              <a:t>曉諭</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一</a:t>
            </a:r>
            <a:r>
              <a:rPr lang="en-US" altLang="zh-TW" smtClean="0">
                <a:solidFill>
                  <a:srgbClr val="FFFF00"/>
                </a:solidFill>
                <a:ea typeface="新細明體" pitchFamily="18" charset="-120"/>
              </a:rPr>
              <a:t>1﹞</a:t>
            </a:r>
          </a:p>
        </p:txBody>
      </p:sp>
      <p:sp>
        <p:nvSpPr>
          <p:cNvPr id="12291" name="Rectangle 5"/>
          <p:cNvSpPr>
            <a:spLocks noGrp="1" noChangeArrowheads="1"/>
          </p:cNvSpPr>
          <p:nvPr>
            <p:ph type="body" idx="1"/>
          </p:nvPr>
        </p:nvSpPr>
        <p:spPr/>
        <p:txBody>
          <a:bodyPr/>
          <a:lstStyle/>
          <a:p>
            <a:pPr algn="just" eaLnBrk="1" hangingPunct="1">
              <a:buFontTx/>
              <a:buNone/>
            </a:pPr>
            <a:r>
              <a:rPr lang="zh-TW" altLang="en-US" sz="4000" smtClean="0">
                <a:solidFill>
                  <a:srgbClr val="FFFF00"/>
                </a:solidFill>
                <a:ea typeface="新細明體" pitchFamily="18" charset="-120"/>
              </a:rPr>
              <a:t>「耶穌基督的啟示、就是上帝給了他、叫他將必須快發生的事指示他僕人們的。他藉他的一位天使傳送，</a:t>
            </a:r>
            <a:r>
              <a:rPr lang="zh-TW" altLang="en-US" sz="4800" b="1" smtClean="0">
                <a:solidFill>
                  <a:schemeClr val="bg1"/>
                </a:solidFill>
                <a:ea typeface="新細明體" pitchFamily="18" charset="-120"/>
              </a:rPr>
              <a:t>用表號指示</a:t>
            </a:r>
            <a:r>
              <a:rPr lang="zh-TW" altLang="en-US" sz="4000" smtClean="0">
                <a:solidFill>
                  <a:srgbClr val="FFFF00"/>
                </a:solidFill>
                <a:ea typeface="新細明體" pitchFamily="18" charset="-120"/>
              </a:rPr>
              <a:t>他的僕人約翰。」（</a:t>
            </a:r>
            <a:r>
              <a:rPr lang="en-US" altLang="zh-TW" sz="4000" smtClean="0">
                <a:solidFill>
                  <a:srgbClr val="FFFF00"/>
                </a:solidFill>
                <a:ea typeface="新細明體" pitchFamily="18" charset="-120"/>
              </a:rPr>
              <a:t>《</a:t>
            </a:r>
            <a:r>
              <a:rPr lang="zh-TW" altLang="en-US" sz="4000" smtClean="0">
                <a:solidFill>
                  <a:srgbClr val="FFFF00"/>
                </a:solidFill>
                <a:ea typeface="新細明體" pitchFamily="18" charset="-120"/>
              </a:rPr>
              <a:t>呂譯</a:t>
            </a:r>
            <a:r>
              <a:rPr lang="en-US" altLang="zh-TW" sz="4000" smtClean="0">
                <a:solidFill>
                  <a:srgbClr val="FFFF00"/>
                </a:solidFill>
                <a:ea typeface="新細明體" pitchFamily="18" charset="-120"/>
              </a:rPr>
              <a:t>》</a:t>
            </a:r>
            <a:r>
              <a:rPr lang="zh-TW" altLang="en-US" sz="4000" smtClean="0">
                <a:solidFill>
                  <a:srgbClr val="FFFF00"/>
                </a:solidFill>
                <a:ea typeface="新細明體" pitchFamily="18" charset="-120"/>
              </a:rPr>
              <a:t>）</a:t>
            </a:r>
          </a:p>
          <a:p>
            <a:pPr eaLnBrk="1" hangingPunct="1"/>
            <a:endParaRPr lang="en-US" altLang="en-US" smtClean="0">
              <a:solidFill>
                <a:srgbClr val="FFFF00"/>
              </a:solidFill>
            </a:endParaRPr>
          </a:p>
        </p:txBody>
      </p:sp>
      <p:sp>
        <p:nvSpPr>
          <p:cNvPr id="1229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020E368-5273-4B9A-A6FE-EC6BAA2778E0}" type="slidenum">
              <a:rPr lang="en-US" altLang="en-US" smtClean="0"/>
              <a:pPr eaLnBrk="1" hangingPunct="1"/>
              <a:t>11</a:t>
            </a:fld>
            <a:endParaRPr lang="en-US" alt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487362"/>
          </a:xfrm>
        </p:spPr>
        <p:txBody>
          <a:bodyPr/>
          <a:lstStyle/>
          <a:p>
            <a:pPr eaLnBrk="1" hangingPunct="1"/>
            <a:r>
              <a:rPr lang="zh-TW" altLang="en-US" sz="4000" b="1" smtClean="0">
                <a:solidFill>
                  <a:srgbClr val="FFFF00"/>
                </a:solidFill>
                <a:ea typeface="新細明體" pitchFamily="18" charset="-120"/>
              </a:rPr>
              <a:t>結構：</a:t>
            </a:r>
            <a:endParaRPr lang="en-US" altLang="en-US" sz="4000" b="1" smtClean="0">
              <a:solidFill>
                <a:srgbClr val="FFFF00"/>
              </a:solidFill>
              <a:ea typeface="新細明體" pitchFamily="18" charset="-120"/>
            </a:endParaRPr>
          </a:p>
        </p:txBody>
      </p:sp>
      <p:sp>
        <p:nvSpPr>
          <p:cNvPr id="13315" name="Rectangle 3"/>
          <p:cNvSpPr>
            <a:spLocks noGrp="1" noChangeArrowheads="1"/>
          </p:cNvSpPr>
          <p:nvPr>
            <p:ph type="body" idx="1"/>
          </p:nvPr>
        </p:nvSpPr>
        <p:spPr>
          <a:xfrm>
            <a:off x="0" y="838200"/>
            <a:ext cx="9144000" cy="5715000"/>
          </a:xfrm>
        </p:spPr>
        <p:txBody>
          <a:bodyPr/>
          <a:lstStyle/>
          <a:p>
            <a:pPr eaLnBrk="1" hangingPunct="1">
              <a:lnSpc>
                <a:spcPct val="90000"/>
              </a:lnSpc>
            </a:pPr>
            <a:r>
              <a:rPr lang="zh-TW" altLang="en-US" b="1" smtClean="0">
                <a:solidFill>
                  <a:srgbClr val="FFFF00"/>
                </a:solidFill>
                <a:ea typeface="新細明體" pitchFamily="18" charset="-120"/>
              </a:rPr>
              <a:t>啟四</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五：</a:t>
            </a:r>
            <a:r>
              <a:rPr lang="zh-TW" altLang="en-US" smtClean="0">
                <a:solidFill>
                  <a:srgbClr val="FFFF00"/>
                </a:solidFill>
                <a:ea typeface="新細明體" pitchFamily="18" charset="-120"/>
              </a:rPr>
              <a:t>神的寶座與書卷</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只有那獅子</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羔羊才能打開，確認</a:t>
            </a:r>
            <a:r>
              <a:rPr lang="zh-TW" altLang="en-US" b="1" smtClean="0">
                <a:solidFill>
                  <a:srgbClr val="FFFF00"/>
                </a:solidFill>
                <a:ea typeface="新細明體" pitchFamily="18" charset="-120"/>
              </a:rPr>
              <a:t>基督的主權</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本書的中心信息</a:t>
            </a:r>
          </a:p>
          <a:p>
            <a:pPr eaLnBrk="1" hangingPunct="1">
              <a:lnSpc>
                <a:spcPct val="90000"/>
              </a:lnSpc>
            </a:pPr>
            <a:r>
              <a:rPr lang="zh-TW" altLang="en-US" b="1" smtClean="0">
                <a:solidFill>
                  <a:srgbClr val="FFFF00"/>
                </a:solidFill>
                <a:ea typeface="新細明體" pitchFamily="18" charset="-120"/>
              </a:rPr>
              <a:t>啟六</a:t>
            </a:r>
            <a:r>
              <a:rPr lang="en-US" altLang="zh-TW" b="1" smtClean="0">
                <a:solidFill>
                  <a:srgbClr val="FFFF00"/>
                </a:solidFill>
                <a:ea typeface="新細明體" pitchFamily="18" charset="-120"/>
              </a:rPr>
              <a:t>1~</a:t>
            </a:r>
            <a:r>
              <a:rPr lang="zh-TW" altLang="en-US" b="1" smtClean="0">
                <a:solidFill>
                  <a:srgbClr val="FFFF00"/>
                </a:solidFill>
                <a:ea typeface="新細明體" pitchFamily="18" charset="-120"/>
              </a:rPr>
              <a:t>八</a:t>
            </a:r>
            <a:r>
              <a:rPr lang="en-US" altLang="zh-TW" b="1" smtClean="0">
                <a:solidFill>
                  <a:srgbClr val="FFFF00"/>
                </a:solidFill>
                <a:ea typeface="新細明體" pitchFamily="18" charset="-120"/>
              </a:rPr>
              <a:t>1</a:t>
            </a:r>
            <a:r>
              <a:rPr lang="zh-TW" altLang="en-US" smtClean="0">
                <a:solidFill>
                  <a:srgbClr val="FFFF00"/>
                </a:solidFill>
                <a:ea typeface="新細明體" pitchFamily="18" charset="-120"/>
              </a:rPr>
              <a:t>：七印的審判，緊接在獅子</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羔羊打開書卷之後；</a:t>
            </a:r>
            <a:r>
              <a:rPr lang="zh-TW" altLang="en-US" b="1" smtClean="0">
                <a:solidFill>
                  <a:srgbClr val="FFFF00"/>
                </a:solidFill>
                <a:ea typeface="新細明體" pitchFamily="18" charset="-120"/>
              </a:rPr>
              <a:t>並非依時序來理解</a:t>
            </a:r>
            <a:r>
              <a:rPr lang="zh-TW" altLang="en-US" smtClean="0">
                <a:solidFill>
                  <a:srgbClr val="FFFF00"/>
                </a:solidFill>
                <a:ea typeface="新細明體" pitchFamily="18" charset="-120"/>
              </a:rPr>
              <a:t>：每一印代表耶穌昇天後到祂的再臨這段時間，每一個時代</a:t>
            </a:r>
            <a:r>
              <a:rPr lang="zh-TW" altLang="en-US" b="1" smtClean="0">
                <a:solidFill>
                  <a:srgbClr val="FFFF00"/>
                </a:solidFill>
                <a:ea typeface="新細明體" pitchFamily="18" charset="-120"/>
              </a:rPr>
              <a:t>普遍的議題和情況</a:t>
            </a:r>
          </a:p>
          <a:p>
            <a:pPr eaLnBrk="1" hangingPunct="1">
              <a:lnSpc>
                <a:spcPct val="90000"/>
              </a:lnSpc>
            </a:pPr>
            <a:r>
              <a:rPr lang="zh-TW" altLang="en-US" b="1" smtClean="0">
                <a:solidFill>
                  <a:srgbClr val="FFFF00"/>
                </a:solidFill>
                <a:ea typeface="新細明體" pitchFamily="18" charset="-120"/>
              </a:rPr>
              <a:t>啟八</a:t>
            </a:r>
            <a:r>
              <a:rPr lang="en-US" altLang="zh-TW" b="1" smtClean="0">
                <a:solidFill>
                  <a:srgbClr val="FFFF00"/>
                </a:solidFill>
                <a:ea typeface="新細明體" pitchFamily="18" charset="-120"/>
              </a:rPr>
              <a:t>2~ </a:t>
            </a:r>
            <a:r>
              <a:rPr lang="zh-TW" altLang="en-US" b="1" smtClean="0">
                <a:solidFill>
                  <a:srgbClr val="FFFF00"/>
                </a:solidFill>
                <a:ea typeface="新細明體" pitchFamily="18" charset="-120"/>
              </a:rPr>
              <a:t>十一</a:t>
            </a:r>
            <a:r>
              <a:rPr lang="en-US" altLang="zh-TW" b="1" smtClean="0">
                <a:solidFill>
                  <a:srgbClr val="FFFF00"/>
                </a:solidFill>
                <a:ea typeface="新細明體" pitchFamily="18" charset="-120"/>
              </a:rPr>
              <a:t>19</a:t>
            </a:r>
            <a:r>
              <a:rPr lang="zh-TW" altLang="en-US" smtClean="0">
                <a:solidFill>
                  <a:srgbClr val="FFFF00"/>
                </a:solidFill>
                <a:ea typeface="新細明體" pitchFamily="18" charset="-120"/>
              </a:rPr>
              <a:t>：隨著號聲開展，最後宣告神與基督的國來臨，還有最後的審判以及神的殿</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聖所的開啟</a:t>
            </a:r>
          </a:p>
          <a:p>
            <a:pPr eaLnBrk="1" hangingPunct="1">
              <a:lnSpc>
                <a:spcPct val="90000"/>
              </a:lnSpc>
            </a:pPr>
            <a:r>
              <a:rPr lang="zh-TW" altLang="en-US" b="1" smtClean="0">
                <a:solidFill>
                  <a:srgbClr val="FFFF00"/>
                </a:solidFill>
                <a:ea typeface="新細明體" pitchFamily="18" charset="-120"/>
              </a:rPr>
              <a:t>啟十二</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十四</a:t>
            </a:r>
            <a:r>
              <a:rPr lang="zh-TW" altLang="en-US" smtClean="0">
                <a:solidFill>
                  <a:srgbClr val="FFFF00"/>
                </a:solidFill>
                <a:ea typeface="新細明體" pitchFamily="18" charset="-120"/>
              </a:rPr>
              <a:t>：新的一輪的異象，在這衝突之中，神的城與這世界的城有強烈的</a:t>
            </a:r>
            <a:r>
              <a:rPr lang="zh-TW" altLang="en-US" b="1" smtClean="0">
                <a:solidFill>
                  <a:srgbClr val="FFFF00"/>
                </a:solidFill>
                <a:ea typeface="新細明體" pitchFamily="18" charset="-120"/>
              </a:rPr>
              <a:t>對比</a:t>
            </a:r>
            <a:r>
              <a:rPr lang="zh-TW" altLang="en-US" smtClean="0">
                <a:solidFill>
                  <a:srgbClr val="FFFF00"/>
                </a:solidFill>
                <a:ea typeface="新細明體" pitchFamily="18" charset="-120"/>
              </a:rPr>
              <a:t>；選民蒙拯救，巴比倫之城傾倒</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十四</a:t>
            </a:r>
            <a:r>
              <a:rPr lang="en-US" altLang="zh-TW" smtClean="0">
                <a:solidFill>
                  <a:srgbClr val="FFFF00"/>
                </a:solidFill>
                <a:ea typeface="新細明體" pitchFamily="18" charset="-120"/>
              </a:rPr>
              <a:t>8﹞</a:t>
            </a:r>
            <a:r>
              <a:rPr lang="zh-TW" altLang="en-US" smtClean="0">
                <a:solidFill>
                  <a:srgbClr val="FFFF00"/>
                </a:solidFill>
                <a:ea typeface="新細明體" pitchFamily="18" charset="-120"/>
              </a:rPr>
              <a:t>。神的敵人被擊敗</a:t>
            </a:r>
            <a:r>
              <a:rPr lang="zh-TW" altLang="en-US" sz="2800" smtClean="0">
                <a:solidFill>
                  <a:srgbClr val="FFFF00"/>
                </a:solidFill>
                <a:ea typeface="新細明體" pitchFamily="18" charset="-120"/>
              </a:rPr>
              <a:t>。</a:t>
            </a:r>
            <a:endParaRPr lang="en-US" altLang="en-US" sz="2800" smtClean="0">
              <a:solidFill>
                <a:srgbClr val="FFFF00"/>
              </a:solidFill>
              <a:ea typeface="新細明體" pitchFamily="18" charset="-120"/>
            </a:endParaRPr>
          </a:p>
        </p:txBody>
      </p:sp>
      <p:sp>
        <p:nvSpPr>
          <p:cNvPr id="133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41D8A5-D47C-4B1A-8A6D-5A5A48AFDB92}" type="slidenum">
              <a:rPr lang="en-US" altLang="en-US" smtClean="0"/>
              <a:pPr eaLnBrk="1" hangingPunct="1"/>
              <a:t>12</a:t>
            </a:fld>
            <a:endParaRPr lang="en-US" alt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792162"/>
          </a:xfrm>
        </p:spPr>
        <p:txBody>
          <a:bodyPr/>
          <a:lstStyle/>
          <a:p>
            <a:pPr eaLnBrk="1" hangingPunct="1"/>
            <a:r>
              <a:rPr lang="zh-TW" altLang="en-US" b="1" smtClean="0">
                <a:solidFill>
                  <a:srgbClr val="FFFF00"/>
                </a:solidFill>
                <a:ea typeface="新細明體" pitchFamily="18" charset="-120"/>
              </a:rPr>
              <a:t>結構：</a:t>
            </a:r>
            <a:endParaRPr lang="en-US" altLang="en-US" b="1" smtClean="0">
              <a:solidFill>
                <a:srgbClr val="FFFF00"/>
              </a:solidFill>
              <a:ea typeface="新細明體" pitchFamily="18" charset="-120"/>
            </a:endParaRPr>
          </a:p>
        </p:txBody>
      </p:sp>
      <p:sp>
        <p:nvSpPr>
          <p:cNvPr id="14339" name="Rectangle 3"/>
          <p:cNvSpPr>
            <a:spLocks noGrp="1" noChangeArrowheads="1"/>
          </p:cNvSpPr>
          <p:nvPr>
            <p:ph type="body" idx="1"/>
          </p:nvPr>
        </p:nvSpPr>
        <p:spPr>
          <a:xfrm>
            <a:off x="457200" y="1066800"/>
            <a:ext cx="8229600" cy="5410200"/>
          </a:xfrm>
        </p:spPr>
        <p:txBody>
          <a:bodyPr/>
          <a:lstStyle/>
          <a:p>
            <a:pPr eaLnBrk="1" hangingPunct="1">
              <a:lnSpc>
                <a:spcPct val="90000"/>
              </a:lnSpc>
            </a:pPr>
            <a:r>
              <a:rPr lang="zh-TW" altLang="en-US" smtClean="0">
                <a:solidFill>
                  <a:srgbClr val="FFFF00"/>
                </a:solidFill>
                <a:ea typeface="新細明體" pitchFamily="18" charset="-120"/>
              </a:rPr>
              <a:t>啟十五</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十六：七天使帶來七碗之災；他們來自神的殿</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在那裡祂的子民唱歌讚美，而天使傾倒公義的審判造成大地震，世界之城巴比倫被毀。</a:t>
            </a:r>
          </a:p>
          <a:p>
            <a:pPr eaLnBrk="1" hangingPunct="1">
              <a:lnSpc>
                <a:spcPct val="90000"/>
              </a:lnSpc>
            </a:pPr>
            <a:r>
              <a:rPr lang="zh-TW" altLang="en-US" smtClean="0">
                <a:solidFill>
                  <a:srgbClr val="FFFF00"/>
                </a:solidFill>
                <a:ea typeface="新細明體" pitchFamily="18" charset="-120"/>
              </a:rPr>
              <a:t>啟十七</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十九：巴比倫被毀，那獸和假先知</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十三</a:t>
            </a:r>
            <a:r>
              <a:rPr lang="en-US" altLang="zh-TW" smtClean="0">
                <a:solidFill>
                  <a:srgbClr val="FFFF00"/>
                </a:solidFill>
                <a:ea typeface="新細明體" pitchFamily="18" charset="-120"/>
              </a:rPr>
              <a:t>11~</a:t>
            </a:r>
            <a:r>
              <a:rPr lang="zh-TW" altLang="en-US" smtClean="0">
                <a:solidFill>
                  <a:srgbClr val="FFFF00"/>
                </a:solidFill>
                <a:ea typeface="新細明體" pitchFamily="18" charset="-120"/>
              </a:rPr>
              <a:t>的第二隻獸</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被滅。</a:t>
            </a:r>
          </a:p>
          <a:p>
            <a:pPr eaLnBrk="1" hangingPunct="1">
              <a:lnSpc>
                <a:spcPct val="90000"/>
              </a:lnSpc>
            </a:pPr>
            <a:r>
              <a:rPr lang="zh-TW" altLang="en-US" smtClean="0">
                <a:solidFill>
                  <a:srgbClr val="FFFF00"/>
                </a:solidFill>
                <a:ea typeface="新細明體" pitchFamily="18" charset="-120"/>
              </a:rPr>
              <a:t>啟廿</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廿二：神對付那龍以及祂最後在硫磺湖的審判，新天新地神之城，新耶路撒冷的來到，在那裡</a:t>
            </a:r>
            <a:r>
              <a:rPr lang="zh-TW" altLang="en-US" b="1" smtClean="0">
                <a:solidFill>
                  <a:srgbClr val="FFFF00"/>
                </a:solidFill>
                <a:ea typeface="新細明體" pitchFamily="18" charset="-120"/>
              </a:rPr>
              <a:t>享受與神永遠的相交</a:t>
            </a:r>
            <a:r>
              <a:rPr lang="zh-TW" altLang="en-US" smtClean="0">
                <a:solidFill>
                  <a:srgbClr val="FFFF00"/>
                </a:solidFill>
                <a:ea typeface="新細明體" pitchFamily="18" charset="-120"/>
              </a:rPr>
              <a:t>。這正是啟示錄要帶給我們的盼望</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不是惡者的被滅</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a:t>
            </a:r>
            <a:r>
              <a:rPr lang="zh-TW" altLang="en-US" b="1" smtClean="0">
                <a:solidFill>
                  <a:schemeClr val="bg1"/>
                </a:solidFill>
                <a:ea typeface="新細明體" pitchFamily="18" charset="-120"/>
              </a:rPr>
              <a:t>主耶穌！請祢來！</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廿二</a:t>
            </a:r>
            <a:r>
              <a:rPr lang="en-US" altLang="zh-TW" smtClean="0">
                <a:solidFill>
                  <a:srgbClr val="FFFF00"/>
                </a:solidFill>
                <a:ea typeface="新細明體" pitchFamily="18" charset="-120"/>
              </a:rPr>
              <a:t>20﹞</a:t>
            </a:r>
            <a:endParaRPr lang="en-US" altLang="en-US" smtClean="0">
              <a:solidFill>
                <a:srgbClr val="FFFF00"/>
              </a:solidFill>
              <a:ea typeface="新細明體" pitchFamily="18" charset="-120"/>
            </a:endParaRPr>
          </a:p>
        </p:txBody>
      </p:sp>
      <p:sp>
        <p:nvSpPr>
          <p:cNvPr id="143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23C158-F274-4488-BBCF-D4B14F18CB20}" type="slidenum">
              <a:rPr lang="en-US" altLang="en-US" smtClean="0"/>
              <a:pPr eaLnBrk="1" hangingPunct="1"/>
              <a:t>13</a:t>
            </a:fld>
            <a:endParaRPr lang="en-US" alt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異象：</a:t>
            </a:r>
            <a:endParaRPr lang="en-US" altLang="en-US" b="1" smtClean="0">
              <a:solidFill>
                <a:srgbClr val="FFFF00"/>
              </a:solidFill>
              <a:ea typeface="新細明體" pitchFamily="18" charset="-120"/>
            </a:endParaRPr>
          </a:p>
        </p:txBody>
      </p:sp>
      <p:sp>
        <p:nvSpPr>
          <p:cNvPr id="15363" name="Rectangle 3"/>
          <p:cNvSpPr>
            <a:spLocks noGrp="1" noChangeArrowheads="1"/>
          </p:cNvSpPr>
          <p:nvPr>
            <p:ph type="body" idx="1"/>
          </p:nvPr>
        </p:nvSpPr>
        <p:spPr/>
        <p:txBody>
          <a:bodyPr/>
          <a:lstStyle/>
          <a:p>
            <a:pPr eaLnBrk="1" hangingPunct="1"/>
            <a:r>
              <a:rPr lang="zh-TW" altLang="en-US" sz="4400" smtClean="0">
                <a:solidFill>
                  <a:srgbClr val="FFFF00"/>
                </a:solidFill>
                <a:ea typeface="新細明體" pitchFamily="18" charset="-120"/>
              </a:rPr>
              <a:t>耶穌基督的異象</a:t>
            </a:r>
            <a:r>
              <a:rPr lang="en-US" altLang="zh-TW" sz="4400" smtClean="0">
                <a:solidFill>
                  <a:srgbClr val="FFFF00"/>
                </a:solidFill>
                <a:ea typeface="新細明體" pitchFamily="18" charset="-120"/>
              </a:rPr>
              <a:t>﹝</a:t>
            </a:r>
            <a:r>
              <a:rPr lang="zh-TW" altLang="en-US" sz="4400" smtClean="0">
                <a:solidFill>
                  <a:srgbClr val="FFFF00"/>
                </a:solidFill>
                <a:ea typeface="新細明體" pitchFamily="18" charset="-120"/>
              </a:rPr>
              <a:t>一</a:t>
            </a:r>
            <a:r>
              <a:rPr lang="en-US" altLang="zh-TW" sz="4400" smtClean="0">
                <a:solidFill>
                  <a:srgbClr val="FFFF00"/>
                </a:solidFill>
                <a:ea typeface="新細明體" pitchFamily="18" charset="-120"/>
              </a:rPr>
              <a:t>10~</a:t>
            </a:r>
            <a:r>
              <a:rPr lang="zh-TW" altLang="en-US" sz="4400" smtClean="0">
                <a:solidFill>
                  <a:srgbClr val="FFFF00"/>
                </a:solidFill>
                <a:ea typeface="新細明體" pitchFamily="18" charset="-120"/>
              </a:rPr>
              <a:t>三</a:t>
            </a:r>
            <a:r>
              <a:rPr lang="en-US" altLang="zh-TW" sz="4400" smtClean="0">
                <a:solidFill>
                  <a:srgbClr val="FFFF00"/>
                </a:solidFill>
                <a:ea typeface="新細明體" pitchFamily="18" charset="-120"/>
              </a:rPr>
              <a:t>22﹞</a:t>
            </a:r>
          </a:p>
          <a:p>
            <a:pPr eaLnBrk="1" hangingPunct="1"/>
            <a:r>
              <a:rPr lang="zh-TW" altLang="en-US" sz="4400" smtClean="0">
                <a:solidFill>
                  <a:srgbClr val="FFFF00"/>
                </a:solidFill>
                <a:ea typeface="新細明體" pitchFamily="18" charset="-120"/>
              </a:rPr>
              <a:t>天上的異象</a:t>
            </a:r>
            <a:r>
              <a:rPr lang="en-US" altLang="zh-TW" sz="4400" smtClean="0">
                <a:solidFill>
                  <a:srgbClr val="FFFF00"/>
                </a:solidFill>
                <a:ea typeface="新細明體" pitchFamily="18" charset="-120"/>
              </a:rPr>
              <a:t>﹝</a:t>
            </a:r>
            <a:r>
              <a:rPr lang="zh-TW" altLang="en-US" sz="4400" smtClean="0">
                <a:solidFill>
                  <a:srgbClr val="FFFF00"/>
                </a:solidFill>
                <a:ea typeface="新細明體" pitchFamily="18" charset="-120"/>
              </a:rPr>
              <a:t>四</a:t>
            </a:r>
            <a:r>
              <a:rPr lang="en-US" altLang="zh-TW" sz="4400" smtClean="0">
                <a:solidFill>
                  <a:srgbClr val="FFFF00"/>
                </a:solidFill>
                <a:ea typeface="新細明體" pitchFamily="18" charset="-120"/>
              </a:rPr>
              <a:t>1~</a:t>
            </a:r>
            <a:r>
              <a:rPr lang="zh-TW" altLang="en-US" sz="4400" smtClean="0">
                <a:solidFill>
                  <a:srgbClr val="FFFF00"/>
                </a:solidFill>
                <a:ea typeface="新細明體" pitchFamily="18" charset="-120"/>
              </a:rPr>
              <a:t>十六</a:t>
            </a:r>
            <a:r>
              <a:rPr lang="en-US" altLang="zh-TW" sz="4400" smtClean="0">
                <a:solidFill>
                  <a:srgbClr val="FFFF00"/>
                </a:solidFill>
                <a:ea typeface="新細明體" pitchFamily="18" charset="-120"/>
              </a:rPr>
              <a:t>21﹞</a:t>
            </a:r>
          </a:p>
          <a:p>
            <a:pPr eaLnBrk="1" hangingPunct="1"/>
            <a:r>
              <a:rPr lang="zh-TW" altLang="en-US" sz="4400" smtClean="0">
                <a:solidFill>
                  <a:srgbClr val="FFFF00"/>
                </a:solidFill>
                <a:ea typeface="新細明體" pitchFamily="18" charset="-120"/>
              </a:rPr>
              <a:t>曠野的異象</a:t>
            </a:r>
            <a:r>
              <a:rPr lang="en-US" altLang="zh-TW" sz="4400" smtClean="0">
                <a:solidFill>
                  <a:srgbClr val="FFFF00"/>
                </a:solidFill>
                <a:ea typeface="新細明體" pitchFamily="18" charset="-120"/>
              </a:rPr>
              <a:t>﹝</a:t>
            </a:r>
            <a:r>
              <a:rPr lang="zh-TW" altLang="en-US" sz="4400" smtClean="0">
                <a:solidFill>
                  <a:srgbClr val="FFFF00"/>
                </a:solidFill>
                <a:ea typeface="新細明體" pitchFamily="18" charset="-120"/>
              </a:rPr>
              <a:t>十七</a:t>
            </a:r>
            <a:r>
              <a:rPr lang="en-US" altLang="zh-TW" sz="4400" smtClean="0">
                <a:solidFill>
                  <a:srgbClr val="FFFF00"/>
                </a:solidFill>
                <a:ea typeface="新細明體" pitchFamily="18" charset="-120"/>
              </a:rPr>
              <a:t>1~</a:t>
            </a:r>
            <a:r>
              <a:rPr lang="zh-TW" altLang="en-US" sz="4400" smtClean="0">
                <a:solidFill>
                  <a:srgbClr val="FFFF00"/>
                </a:solidFill>
                <a:ea typeface="新細明體" pitchFamily="18" charset="-120"/>
              </a:rPr>
              <a:t>廿一</a:t>
            </a:r>
            <a:r>
              <a:rPr lang="en-US" altLang="zh-TW" sz="4400" smtClean="0">
                <a:solidFill>
                  <a:srgbClr val="FFFF00"/>
                </a:solidFill>
                <a:ea typeface="新細明體" pitchFamily="18" charset="-120"/>
              </a:rPr>
              <a:t>8﹞</a:t>
            </a:r>
          </a:p>
          <a:p>
            <a:pPr eaLnBrk="1" hangingPunct="1"/>
            <a:r>
              <a:rPr lang="zh-TW" altLang="en-US" sz="4400" smtClean="0">
                <a:solidFill>
                  <a:srgbClr val="FFFF00"/>
                </a:solidFill>
                <a:ea typeface="新細明體" pitchFamily="18" charset="-120"/>
              </a:rPr>
              <a:t>高山的異象</a:t>
            </a:r>
            <a:r>
              <a:rPr lang="en-US" altLang="zh-TW" sz="4400" smtClean="0">
                <a:solidFill>
                  <a:srgbClr val="FFFF00"/>
                </a:solidFill>
                <a:ea typeface="新細明體" pitchFamily="18" charset="-120"/>
              </a:rPr>
              <a:t>﹝</a:t>
            </a:r>
            <a:r>
              <a:rPr lang="zh-TW" altLang="en-US" sz="4400" smtClean="0">
                <a:solidFill>
                  <a:srgbClr val="FFFF00"/>
                </a:solidFill>
                <a:ea typeface="新細明體" pitchFamily="18" charset="-120"/>
              </a:rPr>
              <a:t>廿一</a:t>
            </a:r>
            <a:r>
              <a:rPr lang="en-US" altLang="zh-TW" sz="4400" smtClean="0">
                <a:solidFill>
                  <a:srgbClr val="FFFF00"/>
                </a:solidFill>
                <a:ea typeface="新細明體" pitchFamily="18" charset="-120"/>
              </a:rPr>
              <a:t>9~</a:t>
            </a:r>
            <a:r>
              <a:rPr lang="zh-TW" altLang="en-US" sz="4400" smtClean="0">
                <a:solidFill>
                  <a:srgbClr val="FFFF00"/>
                </a:solidFill>
                <a:ea typeface="新細明體" pitchFamily="18" charset="-120"/>
              </a:rPr>
              <a:t>廿二</a:t>
            </a:r>
            <a:r>
              <a:rPr lang="en-US" altLang="zh-TW" sz="4400" smtClean="0">
                <a:solidFill>
                  <a:srgbClr val="FFFF00"/>
                </a:solidFill>
                <a:ea typeface="新細明體" pitchFamily="18" charset="-120"/>
              </a:rPr>
              <a:t>5﹞</a:t>
            </a:r>
            <a:endParaRPr lang="en-US" altLang="en-US" sz="4400" smtClean="0">
              <a:solidFill>
                <a:srgbClr val="FFFF00"/>
              </a:solidFill>
              <a:ea typeface="新細明體" pitchFamily="18" charset="-120"/>
            </a:endParaRPr>
          </a:p>
        </p:txBody>
      </p:sp>
      <p:sp>
        <p:nvSpPr>
          <p:cNvPr id="1536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539A00-B9AB-4E07-911C-89005BFF3B96}" type="slidenum">
              <a:rPr lang="en-US" altLang="en-US" smtClean="0"/>
              <a:pPr eaLnBrk="1" hangingPunct="1"/>
              <a:t>14</a:t>
            </a:fld>
            <a:endParaRPr lang="en-US" altLang="en-US"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啟示錄主題</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16387" name="Rectangle 3"/>
          <p:cNvSpPr>
            <a:spLocks noGrp="1" noChangeArrowheads="1"/>
          </p:cNvSpPr>
          <p:nvPr>
            <p:ph type="body" idx="1"/>
          </p:nvPr>
        </p:nvSpPr>
        <p:spPr>
          <a:xfrm>
            <a:off x="457200" y="1600200"/>
            <a:ext cx="8229600" cy="4800600"/>
          </a:xfrm>
        </p:spPr>
        <p:txBody>
          <a:bodyPr/>
          <a:lstStyle/>
          <a:p>
            <a:pPr eaLnBrk="1" hangingPunct="1"/>
            <a:r>
              <a:rPr lang="zh-TW" altLang="en-US" sz="3600" smtClean="0">
                <a:solidFill>
                  <a:srgbClr val="FFFF00"/>
                </a:solidFill>
                <a:ea typeface="新細明體" pitchFamily="18" charset="-120"/>
              </a:rPr>
              <a:t>神</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為中心</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、敬拜、羔羊、異象、神的顯現、屬靈爭戰、兩極對比、見證人與殉道、獎賞與懲罰</a:t>
            </a:r>
          </a:p>
          <a:p>
            <a:pPr eaLnBrk="1" hangingPunct="1">
              <a:buFontTx/>
              <a:buNone/>
            </a:pPr>
            <a:r>
              <a:rPr lang="en-US" altLang="zh-TW" smtClean="0">
                <a:solidFill>
                  <a:srgbClr val="FFFF00"/>
                </a:solidFill>
                <a:ea typeface="新細明體" pitchFamily="18" charset="-120"/>
              </a:rPr>
              <a:t>-----------------------</a:t>
            </a:r>
          </a:p>
          <a:p>
            <a:pPr eaLnBrk="1" hangingPunct="1"/>
            <a:r>
              <a:rPr lang="zh-TW" altLang="en-US" sz="3600" smtClean="0">
                <a:solidFill>
                  <a:srgbClr val="FFFF00"/>
                </a:solidFill>
                <a:ea typeface="新細明體" pitchFamily="18" charset="-120"/>
              </a:rPr>
              <a:t>神在歷史中的絕對掌權</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過去、現在、將來</a:t>
            </a:r>
          </a:p>
          <a:p>
            <a:pPr eaLnBrk="1" hangingPunct="1"/>
            <a:r>
              <a:rPr lang="zh-TW" altLang="en-US" sz="3600" smtClean="0">
                <a:solidFill>
                  <a:srgbClr val="FFFF00"/>
                </a:solidFill>
                <a:ea typeface="新細明體" pitchFamily="18" charset="-120"/>
              </a:rPr>
              <a:t>聖經以神開始</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創一</a:t>
            </a:r>
            <a:r>
              <a:rPr lang="en-US" altLang="zh-TW" sz="3600" smtClean="0">
                <a:solidFill>
                  <a:srgbClr val="FFFF00"/>
                </a:solidFill>
                <a:ea typeface="新細明體" pitchFamily="18" charset="-120"/>
              </a:rPr>
              <a:t>1﹞</a:t>
            </a:r>
            <a:r>
              <a:rPr lang="zh-TW" altLang="en-US" sz="3600" smtClean="0">
                <a:solidFill>
                  <a:srgbClr val="FFFF00"/>
                </a:solidFill>
                <a:ea typeface="新細明體" pitchFamily="18" charset="-120"/>
              </a:rPr>
              <a:t>，以神為終結</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啟一</a:t>
            </a:r>
            <a:r>
              <a:rPr lang="en-US" altLang="zh-TW" sz="3600" smtClean="0">
                <a:solidFill>
                  <a:srgbClr val="FFFF00"/>
                </a:solidFill>
                <a:ea typeface="新細明體" pitchFamily="18" charset="-120"/>
              </a:rPr>
              <a:t>13</a:t>
            </a:r>
            <a:r>
              <a:rPr lang="zh-TW" altLang="en-US" sz="3600" smtClean="0">
                <a:solidFill>
                  <a:srgbClr val="FFFF00"/>
                </a:solidFill>
                <a:ea typeface="新細明體" pitchFamily="18" charset="-120"/>
              </a:rPr>
              <a:t>，廿二</a:t>
            </a:r>
            <a:r>
              <a:rPr lang="en-US" altLang="zh-TW" sz="3600" smtClean="0">
                <a:solidFill>
                  <a:srgbClr val="FFFF00"/>
                </a:solidFill>
                <a:ea typeface="新細明體" pitchFamily="18" charset="-120"/>
              </a:rPr>
              <a:t>21﹞</a:t>
            </a:r>
            <a:endParaRPr lang="en-US" altLang="en-US" sz="3600" smtClean="0">
              <a:solidFill>
                <a:srgbClr val="FFFF00"/>
              </a:solidFill>
              <a:ea typeface="新細明體" pitchFamily="18" charset="-120"/>
            </a:endParaRPr>
          </a:p>
        </p:txBody>
      </p:sp>
      <p:sp>
        <p:nvSpPr>
          <p:cNvPr id="1638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589078-43CB-400F-BD6F-6ACD990F133D}" type="slidenum">
              <a:rPr lang="en-US" altLang="en-US" smtClean="0"/>
              <a:pPr eaLnBrk="1" hangingPunct="1"/>
              <a:t>15</a:t>
            </a:fld>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啟示錄中的七福：</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17411" name="Rectangle 3"/>
          <p:cNvSpPr>
            <a:spLocks noGrp="1" noChangeArrowheads="1"/>
          </p:cNvSpPr>
          <p:nvPr>
            <p:ph type="body" idx="1"/>
          </p:nvPr>
        </p:nvSpPr>
        <p:spPr/>
        <p:txBody>
          <a:bodyPr/>
          <a:lstStyle/>
          <a:p>
            <a:pPr eaLnBrk="1" hangingPunct="1"/>
            <a:r>
              <a:rPr lang="zh-TW" altLang="en-US" sz="3600" smtClean="0">
                <a:solidFill>
                  <a:srgbClr val="FFFF00"/>
                </a:solidFill>
                <a:ea typeface="新細明體" pitchFamily="18" charset="-120"/>
              </a:rPr>
              <a:t>一</a:t>
            </a:r>
            <a:r>
              <a:rPr lang="en-US" altLang="zh-TW" sz="3600" smtClean="0">
                <a:solidFill>
                  <a:srgbClr val="FFFF00"/>
                </a:solidFill>
                <a:ea typeface="新細明體" pitchFamily="18" charset="-120"/>
              </a:rPr>
              <a:t>3</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十四</a:t>
            </a:r>
            <a:r>
              <a:rPr lang="en-US" altLang="zh-TW" sz="3600" smtClean="0">
                <a:solidFill>
                  <a:srgbClr val="FFFF00"/>
                </a:solidFill>
                <a:ea typeface="新細明體" pitchFamily="18" charset="-120"/>
              </a:rPr>
              <a:t>13</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十六</a:t>
            </a:r>
            <a:r>
              <a:rPr lang="en-US" altLang="zh-TW" sz="3600" smtClean="0">
                <a:solidFill>
                  <a:srgbClr val="FFFF00"/>
                </a:solidFill>
                <a:ea typeface="新細明體" pitchFamily="18" charset="-120"/>
              </a:rPr>
              <a:t>15</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十九</a:t>
            </a:r>
            <a:r>
              <a:rPr lang="en-US" altLang="zh-TW" sz="3600" smtClean="0">
                <a:solidFill>
                  <a:srgbClr val="FFFF00"/>
                </a:solidFill>
                <a:ea typeface="新細明體" pitchFamily="18" charset="-120"/>
              </a:rPr>
              <a:t>9</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廿</a:t>
            </a:r>
            <a:r>
              <a:rPr lang="en-US" altLang="zh-TW" sz="3600" smtClean="0">
                <a:solidFill>
                  <a:srgbClr val="FFFF00"/>
                </a:solidFill>
                <a:ea typeface="新細明體" pitchFamily="18" charset="-120"/>
              </a:rPr>
              <a:t>6</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廿二</a:t>
            </a:r>
            <a:r>
              <a:rPr lang="en-US" altLang="zh-TW" sz="3600" smtClean="0">
                <a:solidFill>
                  <a:srgbClr val="FFFF00"/>
                </a:solidFill>
                <a:ea typeface="新細明體" pitchFamily="18" charset="-120"/>
              </a:rPr>
              <a:t>7</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廿二</a:t>
            </a:r>
            <a:r>
              <a:rPr lang="en-US" altLang="zh-TW" sz="3600" smtClean="0">
                <a:solidFill>
                  <a:srgbClr val="FFFF00"/>
                </a:solidFill>
                <a:ea typeface="新細明體" pitchFamily="18" charset="-120"/>
              </a:rPr>
              <a:t>14</a:t>
            </a:r>
            <a:endParaRPr lang="en-US" altLang="en-US" sz="3600" smtClean="0">
              <a:solidFill>
                <a:srgbClr val="FFFF00"/>
              </a:solidFill>
              <a:ea typeface="新細明體" pitchFamily="18" charset="-120"/>
            </a:endParaRPr>
          </a:p>
        </p:txBody>
      </p:sp>
      <p:sp>
        <p:nvSpPr>
          <p:cNvPr id="1741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3A64A9-FB48-46E3-B3BD-A152FCDF0EC7}" type="slidenum">
              <a:rPr lang="en-US" altLang="en-US" smtClean="0"/>
              <a:pPr eaLnBrk="1" hangingPunct="1"/>
              <a:t>16</a:t>
            </a:fld>
            <a:endParaRPr lang="en-US" altLang="en-US"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zh-TW" altLang="en-US" smtClean="0">
                <a:solidFill>
                  <a:srgbClr val="FFFF00"/>
                </a:solidFill>
                <a:ea typeface="新細明體" pitchFamily="18" charset="-120"/>
              </a:rPr>
              <a:t>啟示錄中的詩歌： </a:t>
            </a:r>
            <a:endParaRPr lang="en-US" altLang="en-US" smtClean="0">
              <a:solidFill>
                <a:srgbClr val="FFFF00"/>
              </a:solidFill>
            </a:endParaRPr>
          </a:p>
        </p:txBody>
      </p:sp>
      <p:sp>
        <p:nvSpPr>
          <p:cNvPr id="18435" name="Rectangle 3"/>
          <p:cNvSpPr>
            <a:spLocks noGrp="1" noChangeArrowheads="1"/>
          </p:cNvSpPr>
          <p:nvPr>
            <p:ph type="body" idx="1"/>
          </p:nvPr>
        </p:nvSpPr>
        <p:spPr/>
        <p:txBody>
          <a:bodyPr/>
          <a:lstStyle/>
          <a:p>
            <a:pPr eaLnBrk="1" hangingPunct="1"/>
            <a:r>
              <a:rPr lang="zh-TW" altLang="en-US" sz="3600" smtClean="0">
                <a:solidFill>
                  <a:srgbClr val="FFFF00"/>
                </a:solidFill>
                <a:ea typeface="新細明體" pitchFamily="18" charset="-120"/>
              </a:rPr>
              <a:t>十九</a:t>
            </a:r>
            <a:r>
              <a:rPr lang="en-US" altLang="zh-TW" sz="3600" smtClean="0">
                <a:solidFill>
                  <a:srgbClr val="FFFF00"/>
                </a:solidFill>
                <a:ea typeface="新細明體" pitchFamily="18" charset="-120"/>
              </a:rPr>
              <a:t>6~9﹝</a:t>
            </a:r>
            <a:r>
              <a:rPr lang="zh-TW" altLang="en-US" sz="3600" smtClean="0">
                <a:solidFill>
                  <a:srgbClr val="FFFF00"/>
                </a:solidFill>
                <a:ea typeface="新細明體" pitchFamily="18" charset="-120"/>
              </a:rPr>
              <a:t>例：生命聖詩</a:t>
            </a:r>
            <a:r>
              <a:rPr lang="en-US" altLang="zh-TW" sz="3600" smtClean="0">
                <a:solidFill>
                  <a:srgbClr val="FFFF00"/>
                </a:solidFill>
                <a:ea typeface="新細明體" pitchFamily="18" charset="-120"/>
              </a:rPr>
              <a:t>#308</a:t>
            </a:r>
            <a:r>
              <a:rPr lang="zh-TW" altLang="en-US" sz="3600" smtClean="0">
                <a:solidFill>
                  <a:srgbClr val="FFFF00"/>
                </a:solidFill>
                <a:ea typeface="新細明體" pitchFamily="18" charset="-120"/>
              </a:rPr>
              <a:t>哈利路亞</a:t>
            </a:r>
            <a:r>
              <a:rPr lang="en-US" altLang="en-US" sz="3600" smtClean="0">
                <a:solidFill>
                  <a:srgbClr val="FFFF00"/>
                </a:solidFill>
              </a:rPr>
              <a:t>,</a:t>
            </a:r>
            <a:r>
              <a:rPr lang="zh-TW" altLang="en-US" sz="3600" smtClean="0">
                <a:solidFill>
                  <a:srgbClr val="FFFF00"/>
                </a:solidFill>
                <a:ea typeface="新細明體" pitchFamily="18" charset="-120"/>
              </a:rPr>
              <a:t>讚美上主</a:t>
            </a:r>
            <a:r>
              <a:rPr lang="en-US" altLang="zh-TW" sz="3600" smtClean="0">
                <a:solidFill>
                  <a:srgbClr val="FFFF00"/>
                </a:solidFill>
                <a:ea typeface="新細明體" pitchFamily="18" charset="-120"/>
              </a:rPr>
              <a:t>﹞</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四</a:t>
            </a:r>
            <a:r>
              <a:rPr lang="en-US" altLang="zh-TW" sz="3600" smtClean="0">
                <a:solidFill>
                  <a:srgbClr val="FFFF00"/>
                </a:solidFill>
                <a:ea typeface="新細明體" pitchFamily="18" charset="-120"/>
              </a:rPr>
              <a:t>11﹝</a:t>
            </a:r>
            <a:r>
              <a:rPr lang="zh-TW" altLang="en-US" sz="3600" smtClean="0">
                <a:solidFill>
                  <a:srgbClr val="FFFF00"/>
                </a:solidFill>
                <a:ea typeface="新細明體" pitchFamily="18" charset="-120"/>
              </a:rPr>
              <a:t>例：生命聖詩</a:t>
            </a:r>
            <a:r>
              <a:rPr lang="en-US" altLang="zh-TW" sz="3600" smtClean="0">
                <a:solidFill>
                  <a:srgbClr val="FFFF00"/>
                </a:solidFill>
                <a:ea typeface="新細明體" pitchFamily="18" charset="-120"/>
              </a:rPr>
              <a:t>#524</a:t>
            </a:r>
            <a:r>
              <a:rPr lang="zh-TW" altLang="en-US" sz="3600" smtClean="0">
                <a:solidFill>
                  <a:srgbClr val="FFFF00"/>
                </a:solidFill>
                <a:ea typeface="新細明體" pitchFamily="18" charset="-120"/>
              </a:rPr>
              <a:t>主</a:t>
            </a:r>
            <a:r>
              <a:rPr lang="en-US" altLang="en-US" sz="3600" smtClean="0">
                <a:solidFill>
                  <a:srgbClr val="FFFF00"/>
                </a:solidFill>
              </a:rPr>
              <a:t>,</a:t>
            </a:r>
            <a:r>
              <a:rPr lang="zh-TW" altLang="en-US" sz="3600" smtClean="0">
                <a:solidFill>
                  <a:srgbClr val="FFFF00"/>
                </a:solidFill>
                <a:ea typeface="新細明體" pitchFamily="18" charset="-120"/>
              </a:rPr>
              <a:t>祢配得</a:t>
            </a:r>
            <a:r>
              <a:rPr lang="en-US" altLang="zh-TW" sz="3600" smtClean="0">
                <a:solidFill>
                  <a:srgbClr val="FFFF00"/>
                </a:solidFill>
                <a:ea typeface="新細明體" pitchFamily="18" charset="-120"/>
              </a:rPr>
              <a:t>﹞</a:t>
            </a: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五</a:t>
            </a:r>
            <a:r>
              <a:rPr lang="en-US" altLang="zh-TW" sz="3600" smtClean="0">
                <a:solidFill>
                  <a:srgbClr val="FFFF00"/>
                </a:solidFill>
                <a:ea typeface="新細明體" pitchFamily="18" charset="-120"/>
              </a:rPr>
              <a:t>9~14﹝</a:t>
            </a:r>
            <a:r>
              <a:rPr lang="zh-TW" altLang="en-US" sz="3600" smtClean="0">
                <a:solidFill>
                  <a:srgbClr val="FFFF00"/>
                </a:solidFill>
                <a:ea typeface="新細明體" pitchFamily="18" charset="-120"/>
              </a:rPr>
              <a:t>例：生命聖詩</a:t>
            </a:r>
            <a:r>
              <a:rPr lang="en-US" altLang="zh-TW" sz="3600" smtClean="0">
                <a:solidFill>
                  <a:srgbClr val="FFFF00"/>
                </a:solidFill>
                <a:ea typeface="新細明體" pitchFamily="18" charset="-120"/>
              </a:rPr>
              <a:t>#78</a:t>
            </a:r>
            <a:r>
              <a:rPr lang="zh-TW" altLang="en-US" sz="3600" smtClean="0">
                <a:solidFill>
                  <a:srgbClr val="FFFF00"/>
                </a:solidFill>
                <a:ea typeface="新細明體" pitchFamily="18" charset="-120"/>
              </a:rPr>
              <a:t>頌讚受辱耶穌、</a:t>
            </a:r>
            <a:r>
              <a:rPr lang="en-US" altLang="zh-TW" sz="3600" smtClean="0">
                <a:solidFill>
                  <a:srgbClr val="FFFF00"/>
                </a:solidFill>
                <a:ea typeface="新細明體" pitchFamily="18" charset="-120"/>
              </a:rPr>
              <a:t>32</a:t>
            </a:r>
            <a:r>
              <a:rPr lang="zh-TW" altLang="en-US" sz="3600" smtClean="0">
                <a:solidFill>
                  <a:srgbClr val="FFFF00"/>
                </a:solidFill>
                <a:ea typeface="新細明體" pitchFamily="18" charset="-120"/>
              </a:rPr>
              <a:t>榮耀全歸至高真神、</a:t>
            </a:r>
            <a:r>
              <a:rPr lang="en-US" altLang="zh-TW" sz="3600" smtClean="0">
                <a:solidFill>
                  <a:srgbClr val="FFFF00"/>
                </a:solidFill>
                <a:ea typeface="新細明體" pitchFamily="18" charset="-120"/>
              </a:rPr>
              <a:t>14</a:t>
            </a:r>
            <a:r>
              <a:rPr lang="zh-TW" altLang="en-US" sz="3600" smtClean="0">
                <a:solidFill>
                  <a:srgbClr val="FFFF00"/>
                </a:solidFill>
                <a:ea typeface="新細明體" pitchFamily="18" charset="-120"/>
              </a:rPr>
              <a:t>至高真神</a:t>
            </a:r>
            <a:r>
              <a:rPr lang="en-US" altLang="zh-TW" sz="3600" smtClean="0">
                <a:solidFill>
                  <a:srgbClr val="FFFF00"/>
                </a:solidFill>
                <a:ea typeface="新細明體" pitchFamily="18" charset="-120"/>
              </a:rPr>
              <a:t>﹞</a:t>
            </a:r>
            <a:endParaRPr lang="en-US" altLang="en-US" sz="3600" smtClean="0">
              <a:solidFill>
                <a:srgbClr val="FFFF00"/>
              </a:solidFill>
              <a:ea typeface="新細明體" pitchFamily="18" charset="-120"/>
            </a:endParaRPr>
          </a:p>
        </p:txBody>
      </p:sp>
      <p:sp>
        <p:nvSpPr>
          <p:cNvPr id="1843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8D5C22-490C-4F5C-8570-035BD83955ED}" type="slidenum">
              <a:rPr lang="en-US" altLang="en-US" smtClean="0"/>
              <a:pPr eaLnBrk="1" hangingPunct="1"/>
              <a:t>17</a:t>
            </a:fld>
            <a:endParaRPr lang="en-US" alt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第一章：</a:t>
            </a:r>
            <a:r>
              <a:rPr lang="zh-TW" altLang="en-US" smtClean="0">
                <a:solidFill>
                  <a:srgbClr val="FFFF00"/>
                </a:solidFill>
                <a:ea typeface="新細明體" pitchFamily="18" charset="-120"/>
              </a:rPr>
              <a:t> </a:t>
            </a:r>
            <a:endParaRPr lang="en-US" altLang="en-US" smtClean="0">
              <a:solidFill>
                <a:srgbClr val="FFFF00"/>
              </a:solidFill>
              <a:ea typeface="新細明體" pitchFamily="18" charset="-120"/>
            </a:endParaRPr>
          </a:p>
        </p:txBody>
      </p:sp>
      <p:sp>
        <p:nvSpPr>
          <p:cNvPr id="19459" name="Rectangle 3"/>
          <p:cNvSpPr>
            <a:spLocks noGrp="1" noChangeArrowheads="1"/>
          </p:cNvSpPr>
          <p:nvPr>
            <p:ph type="body" idx="1"/>
          </p:nvPr>
        </p:nvSpPr>
        <p:spPr/>
        <p:txBody>
          <a:bodyPr/>
          <a:lstStyle/>
          <a:p>
            <a:pPr algn="ctr" eaLnBrk="1" hangingPunct="1">
              <a:buFontTx/>
              <a:buNone/>
            </a:pPr>
            <a:r>
              <a:rPr lang="zh-TW" altLang="en-US" sz="4000" b="1" smtClean="0">
                <a:solidFill>
                  <a:srgbClr val="FFFF00"/>
                </a:solidFill>
                <a:ea typeface="新細明體" pitchFamily="18" charset="-120"/>
              </a:rPr>
              <a:t>一</a:t>
            </a:r>
            <a:r>
              <a:rPr lang="en-US" altLang="zh-TW" sz="4000" b="1" smtClean="0">
                <a:solidFill>
                  <a:srgbClr val="FFFF00"/>
                </a:solidFill>
                <a:ea typeface="新細明體" pitchFamily="18" charset="-120"/>
              </a:rPr>
              <a:t>3</a:t>
            </a:r>
            <a:r>
              <a:rPr lang="zh-TW" altLang="en-US" sz="4000" b="1" smtClean="0">
                <a:solidFill>
                  <a:srgbClr val="FFFF00"/>
                </a:solidFill>
                <a:ea typeface="新細明體" pitchFamily="18" charset="-120"/>
              </a:rPr>
              <a:t>時候近了</a:t>
            </a:r>
            <a:endParaRPr lang="en-US" altLang="zh-TW" sz="4000" b="1" smtClean="0">
              <a:solidFill>
                <a:srgbClr val="FFFF00"/>
              </a:solidFill>
              <a:ea typeface="新細明體" pitchFamily="18" charset="-120"/>
            </a:endParaRPr>
          </a:p>
          <a:p>
            <a:pPr eaLnBrk="1" hangingPunct="1">
              <a:buFontTx/>
              <a:buNone/>
            </a:pPr>
            <a:r>
              <a:rPr lang="zh-TW" altLang="en-US" b="1" smtClean="0">
                <a:solidFill>
                  <a:srgbClr val="FFFF00"/>
                </a:solidFill>
                <a:ea typeface="新細明體" pitchFamily="18" charset="-120"/>
              </a:rPr>
              <a:t>急迫性，確信的宣告</a:t>
            </a:r>
            <a:r>
              <a:rPr lang="zh-TW" altLang="en-US" smtClean="0">
                <a:solidFill>
                  <a:srgbClr val="FFFF00"/>
                </a:solidFill>
                <a:ea typeface="新細明體" pitchFamily="18" charset="-120"/>
              </a:rPr>
              <a:t> </a:t>
            </a:r>
          </a:p>
          <a:p>
            <a:pPr eaLnBrk="1" hangingPunct="1">
              <a:buFontTx/>
              <a:buNone/>
            </a:pPr>
            <a:endParaRPr lang="zh-TW" altLang="en-US" smtClean="0">
              <a:solidFill>
                <a:srgbClr val="FFFF00"/>
              </a:solidFill>
              <a:ea typeface="新細明體" pitchFamily="18" charset="-120"/>
            </a:endParaRPr>
          </a:p>
          <a:p>
            <a:pPr eaLnBrk="1" hangingPunct="1">
              <a:buFontTx/>
              <a:buNone/>
            </a:pPr>
            <a:r>
              <a:rPr lang="zh-TW" altLang="en-US" sz="3600" smtClean="0">
                <a:solidFill>
                  <a:srgbClr val="FFFF00"/>
                </a:solidFill>
                <a:ea typeface="新細明體" pitchFamily="18" charset="-120"/>
              </a:rPr>
              <a:t>一</a:t>
            </a:r>
            <a:r>
              <a:rPr lang="en-US" altLang="zh-TW" sz="3600" smtClean="0">
                <a:solidFill>
                  <a:srgbClr val="FFFF00"/>
                </a:solidFill>
                <a:ea typeface="新細明體" pitchFamily="18" charset="-120"/>
              </a:rPr>
              <a:t>3</a:t>
            </a:r>
            <a:r>
              <a:rPr lang="en-US" altLang="zh-TW" smtClean="0">
                <a:solidFill>
                  <a:srgbClr val="FFFF00"/>
                </a:solidFill>
                <a:ea typeface="新細明體" pitchFamily="18" charset="-120"/>
              </a:rPr>
              <a:t>			</a:t>
            </a:r>
            <a:r>
              <a:rPr lang="zh-TW" altLang="en-US" smtClean="0">
                <a:solidFill>
                  <a:srgbClr val="FFFF00"/>
                </a:solidFill>
                <a:ea typeface="新細明體" pitchFamily="18" charset="-120"/>
              </a:rPr>
              <a:t>日期近了</a:t>
            </a:r>
            <a:r>
              <a:rPr lang="en-US" altLang="zh-TW" smtClean="0">
                <a:solidFill>
                  <a:srgbClr val="FFFF00"/>
                </a:solidFill>
                <a:ea typeface="新細明體" pitchFamily="18" charset="-120"/>
              </a:rPr>
              <a:t>		    </a:t>
            </a:r>
            <a:r>
              <a:rPr lang="zh-TW" altLang="en-US" sz="3600" smtClean="0">
                <a:solidFill>
                  <a:srgbClr val="FFFF00"/>
                </a:solidFill>
                <a:ea typeface="新細明體" pitchFamily="18" charset="-120"/>
              </a:rPr>
              <a:t>廿二</a:t>
            </a:r>
            <a:r>
              <a:rPr lang="en-US" altLang="zh-TW" sz="3600" smtClean="0">
                <a:solidFill>
                  <a:srgbClr val="FFFF00"/>
                </a:solidFill>
                <a:ea typeface="新細明體" pitchFamily="18" charset="-120"/>
              </a:rPr>
              <a:t>10</a:t>
            </a:r>
          </a:p>
          <a:p>
            <a:pPr eaLnBrk="1" hangingPunct="1">
              <a:buFontTx/>
              <a:buNone/>
            </a:pPr>
            <a:r>
              <a:rPr lang="zh-TW" altLang="en-US" smtClean="0">
                <a:solidFill>
                  <a:srgbClr val="FFFF00"/>
                </a:solidFill>
                <a:ea typeface="新細明體" pitchFamily="18" charset="-120"/>
              </a:rPr>
              <a:t>                  </a:t>
            </a:r>
            <a:endParaRPr lang="zh-TW" altLang="en-US" sz="4400" b="1" smtClean="0">
              <a:solidFill>
                <a:srgbClr val="FFFF00"/>
              </a:solidFill>
              <a:ea typeface="新細明體" pitchFamily="18" charset="-120"/>
            </a:endParaRPr>
          </a:p>
        </p:txBody>
      </p:sp>
      <p:sp>
        <p:nvSpPr>
          <p:cNvPr id="19460" name="Line 4"/>
          <p:cNvSpPr>
            <a:spLocks noChangeShapeType="1"/>
          </p:cNvSpPr>
          <p:nvPr/>
        </p:nvSpPr>
        <p:spPr bwMode="auto">
          <a:xfrm>
            <a:off x="1593850" y="3325813"/>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1" name="Line 5"/>
          <p:cNvSpPr>
            <a:spLocks noChangeShapeType="1"/>
          </p:cNvSpPr>
          <p:nvPr/>
        </p:nvSpPr>
        <p:spPr bwMode="auto">
          <a:xfrm>
            <a:off x="6151563" y="3325813"/>
            <a:ext cx="0" cy="3048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2" name="Line 6"/>
          <p:cNvSpPr>
            <a:spLocks noChangeShapeType="1"/>
          </p:cNvSpPr>
          <p:nvPr/>
        </p:nvSpPr>
        <p:spPr bwMode="auto">
          <a:xfrm>
            <a:off x="1600200" y="3630613"/>
            <a:ext cx="45720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840E1E-4494-48A8-971C-EA268AB20126}" type="slidenum">
              <a:rPr lang="en-US" altLang="en-US" smtClean="0"/>
              <a:pPr eaLnBrk="1" hangingPunct="1"/>
              <a:t>18</a:t>
            </a:fld>
            <a:endParaRPr lang="en-US"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三一神</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一</a:t>
            </a:r>
            <a:r>
              <a:rPr lang="en-US" altLang="zh-TW" b="1" smtClean="0">
                <a:solidFill>
                  <a:srgbClr val="FFFF00"/>
                </a:solidFill>
                <a:ea typeface="新細明體" pitchFamily="18" charset="-120"/>
              </a:rPr>
              <a:t>4~5﹞</a:t>
            </a:r>
            <a:r>
              <a:rPr lang="en-US" altLang="zh-TW" smtClean="0">
                <a:solidFill>
                  <a:srgbClr val="FFFF00"/>
                </a:solidFill>
                <a:ea typeface="新細明體" pitchFamily="18" charset="-120"/>
              </a:rPr>
              <a:t> </a:t>
            </a:r>
            <a:r>
              <a:rPr lang="zh-TW" altLang="en-US" b="1" smtClean="0">
                <a:solidFill>
                  <a:srgbClr val="FFFF00"/>
                </a:solidFill>
                <a:ea typeface="新細明體" pitchFamily="18" charset="-120"/>
              </a:rPr>
              <a:t>：</a:t>
            </a:r>
            <a:r>
              <a:rPr lang="zh-TW" altLang="en-US" smtClean="0">
                <a:solidFill>
                  <a:srgbClr val="FFFF00"/>
                </a:solidFill>
                <a:ea typeface="新細明體" pitchFamily="18" charset="-120"/>
              </a:rPr>
              <a:t> </a:t>
            </a:r>
            <a:endParaRPr lang="en-US" altLang="en-US" smtClean="0">
              <a:solidFill>
                <a:srgbClr val="FFFF00"/>
              </a:solidFill>
              <a:ea typeface="新細明體" pitchFamily="18" charset="-120"/>
            </a:endParaRPr>
          </a:p>
        </p:txBody>
      </p:sp>
      <p:sp>
        <p:nvSpPr>
          <p:cNvPr id="20483" name="Rectangle 3"/>
          <p:cNvSpPr>
            <a:spLocks noGrp="1" noChangeArrowheads="1"/>
          </p:cNvSpPr>
          <p:nvPr>
            <p:ph type="body" idx="1"/>
          </p:nvPr>
        </p:nvSpPr>
        <p:spPr/>
        <p:txBody>
          <a:bodyPr/>
          <a:lstStyle/>
          <a:p>
            <a:pPr eaLnBrk="1" hangingPunct="1"/>
            <a:r>
              <a:rPr lang="zh-TW" altLang="en-US" b="1" smtClean="0">
                <a:solidFill>
                  <a:srgbClr val="FFFF00"/>
                </a:solidFill>
                <a:ea typeface="新細明體" pitchFamily="18" charset="-120"/>
              </a:rPr>
              <a:t>父</a:t>
            </a:r>
            <a:r>
              <a:rPr lang="en-US" altLang="zh-TW" b="1" smtClean="0">
                <a:solidFill>
                  <a:srgbClr val="FFFF00"/>
                </a:solidFill>
                <a:ea typeface="新細明體" pitchFamily="18" charset="-120"/>
              </a:rPr>
              <a:t>﹝I AM﹞(</a:t>
            </a:r>
            <a:r>
              <a:rPr lang="zh-TW" altLang="en-US" b="1" smtClean="0">
                <a:solidFill>
                  <a:srgbClr val="FFFF00"/>
                </a:solidFill>
                <a:ea typeface="新細明體" pitchFamily="18" charset="-120"/>
              </a:rPr>
              <a:t>出三</a:t>
            </a:r>
            <a:r>
              <a:rPr lang="en-US" altLang="zh-TW" b="1" smtClean="0">
                <a:solidFill>
                  <a:srgbClr val="FFFF00"/>
                </a:solidFill>
                <a:ea typeface="新細明體" pitchFamily="18" charset="-120"/>
              </a:rPr>
              <a:t>14~15)—</a:t>
            </a:r>
            <a:r>
              <a:rPr lang="zh-TW" altLang="en-US" b="1" smtClean="0">
                <a:solidFill>
                  <a:srgbClr val="FFFF00"/>
                </a:solidFill>
                <a:ea typeface="新細明體" pitchFamily="18" charset="-120"/>
              </a:rPr>
              <a:t>昔在、今在、以後永在</a:t>
            </a:r>
            <a:r>
              <a:rPr lang="zh-TW" altLang="en-US" smtClean="0">
                <a:solidFill>
                  <a:srgbClr val="FFFF00"/>
                </a:solidFill>
                <a:ea typeface="新細明體" pitchFamily="18" charset="-120"/>
              </a:rPr>
              <a:t> </a:t>
            </a:r>
          </a:p>
          <a:p>
            <a:pPr eaLnBrk="1" hangingPunct="1"/>
            <a:r>
              <a:rPr lang="zh-TW" altLang="en-US" b="1" smtClean="0">
                <a:solidFill>
                  <a:srgbClr val="FFFF00"/>
                </a:solidFill>
                <a:ea typeface="新細明體" pitchFamily="18" charset="-120"/>
              </a:rPr>
              <a:t>聖靈</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七靈</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亞四</a:t>
            </a:r>
            <a:r>
              <a:rPr lang="en-US" altLang="zh-TW" b="1" smtClean="0">
                <a:solidFill>
                  <a:srgbClr val="FFFF00"/>
                </a:solidFill>
                <a:ea typeface="新細明體" pitchFamily="18" charset="-120"/>
              </a:rPr>
              <a:t>2~10﹞</a:t>
            </a:r>
            <a:r>
              <a:rPr lang="zh-TW" altLang="en-US" b="1" smtClean="0">
                <a:solidFill>
                  <a:srgbClr val="FFFF00"/>
                </a:solidFill>
                <a:ea typeface="新細明體" pitchFamily="18" charset="-120"/>
              </a:rPr>
              <a:t>；寶座前</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等候施行父的旨意</a:t>
            </a:r>
          </a:p>
          <a:p>
            <a:pPr eaLnBrk="1" hangingPunct="1"/>
            <a:r>
              <a:rPr lang="zh-TW" altLang="en-US" b="1" smtClean="0">
                <a:solidFill>
                  <a:srgbClr val="FFFF00"/>
                </a:solidFill>
                <a:ea typeface="新細明體" pitchFamily="18" charset="-120"/>
              </a:rPr>
              <a:t>耶穌基督</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信實的見證人</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先知，參：二</a:t>
            </a:r>
            <a:r>
              <a:rPr lang="en-US" altLang="zh-TW" b="1" smtClean="0">
                <a:solidFill>
                  <a:srgbClr val="FFFF00"/>
                </a:solidFill>
                <a:ea typeface="新細明體" pitchFamily="18" charset="-120"/>
              </a:rPr>
              <a:t>13</a:t>
            </a:r>
            <a:r>
              <a:rPr lang="zh-TW" altLang="en-US" b="1" smtClean="0">
                <a:solidFill>
                  <a:srgbClr val="FFFF00"/>
                </a:solidFill>
                <a:ea typeface="新細明體" pitchFamily="18" charset="-120"/>
              </a:rPr>
              <a:t>，三</a:t>
            </a:r>
            <a:r>
              <a:rPr lang="en-US" altLang="zh-TW" b="1" smtClean="0">
                <a:solidFill>
                  <a:srgbClr val="FFFF00"/>
                </a:solidFill>
                <a:ea typeface="新細明體" pitchFamily="18" charset="-120"/>
              </a:rPr>
              <a:t>14﹞</a:t>
            </a:r>
            <a:r>
              <a:rPr lang="zh-TW" altLang="en-US" b="1" smtClean="0">
                <a:solidFill>
                  <a:srgbClr val="FFFF00"/>
                </a:solidFill>
                <a:ea typeface="新細明體" pitchFamily="18" charset="-120"/>
              </a:rPr>
              <a:t>、從死人中首先復生的</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君王，西一</a:t>
            </a:r>
            <a:r>
              <a:rPr lang="en-US" altLang="zh-TW" b="1" smtClean="0">
                <a:solidFill>
                  <a:srgbClr val="FFFF00"/>
                </a:solidFill>
                <a:ea typeface="新細明體" pitchFamily="18" charset="-120"/>
              </a:rPr>
              <a:t>18﹞</a:t>
            </a:r>
            <a:r>
              <a:rPr lang="zh-TW" altLang="en-US" b="1" smtClean="0">
                <a:solidFill>
                  <a:srgbClr val="FFFF00"/>
                </a:solidFill>
                <a:ea typeface="新細明體" pitchFamily="18" charset="-120"/>
              </a:rPr>
              <a:t>、用自己的血把我們從我們的罪中釋放出來</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祭司</a:t>
            </a:r>
            <a:r>
              <a:rPr lang="en-US" altLang="zh-TW" b="1" smtClean="0">
                <a:solidFill>
                  <a:srgbClr val="FFFF00"/>
                </a:solidFill>
                <a:ea typeface="新細明體" pitchFamily="18" charset="-120"/>
              </a:rPr>
              <a:t>﹞</a:t>
            </a:r>
            <a:endParaRPr lang="en-US" altLang="en-US" sz="3600" b="1" smtClean="0">
              <a:solidFill>
                <a:srgbClr val="FFFF00"/>
              </a:solidFill>
              <a:ea typeface="新細明體" pitchFamily="18" charset="-120"/>
            </a:endParaRPr>
          </a:p>
        </p:txBody>
      </p:sp>
      <p:sp>
        <p:nvSpPr>
          <p:cNvPr id="2048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EB3208-96B9-4F87-AF01-45A7AF596E0B}" type="slidenum">
              <a:rPr lang="en-US" altLang="en-US" smtClean="0"/>
              <a:pPr eaLnBrk="1" hangingPunct="1"/>
              <a:t>19</a:t>
            </a:fld>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1173162"/>
          </a:xfrm>
        </p:spPr>
        <p:txBody>
          <a:bodyPr/>
          <a:lstStyle/>
          <a:p>
            <a:pPr eaLnBrk="1" hangingPunct="1"/>
            <a:r>
              <a:rPr lang="zh-TW" altLang="en-US" b="1" smtClean="0">
                <a:solidFill>
                  <a:srgbClr val="FFFF00"/>
                </a:solidFill>
                <a:ea typeface="新細明體" pitchFamily="18" charset="-120"/>
              </a:rPr>
              <a:t>預備：</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3075" name="Rectangle 3"/>
          <p:cNvSpPr>
            <a:spLocks noGrp="1" noChangeArrowheads="1"/>
          </p:cNvSpPr>
          <p:nvPr>
            <p:ph type="body" idx="1"/>
          </p:nvPr>
        </p:nvSpPr>
        <p:spPr/>
        <p:txBody>
          <a:bodyPr/>
          <a:lstStyle/>
          <a:p>
            <a:pPr eaLnBrk="1" hangingPunct="1">
              <a:buFontTx/>
              <a:buNone/>
            </a:pPr>
            <a:r>
              <a:rPr lang="zh-TW" altLang="en-US" sz="4400" smtClean="0">
                <a:solidFill>
                  <a:srgbClr val="FFFF00"/>
                </a:solidFill>
                <a:ea typeface="新細明體" pitchFamily="18" charset="-120"/>
              </a:rPr>
              <a:t>熟悉</a:t>
            </a:r>
            <a:r>
              <a:rPr lang="zh-TW" altLang="en-US" sz="4400" b="1" smtClean="0">
                <a:solidFill>
                  <a:srgbClr val="FFFF00"/>
                </a:solidFill>
                <a:ea typeface="新細明體" pitchFamily="18" charset="-120"/>
              </a:rPr>
              <a:t>舊約</a:t>
            </a:r>
          </a:p>
          <a:p>
            <a:pPr eaLnBrk="1" hangingPunct="1">
              <a:buFontTx/>
              <a:buNone/>
            </a:pPr>
            <a:r>
              <a:rPr lang="zh-TW" altLang="en-US" sz="4400" smtClean="0">
                <a:solidFill>
                  <a:srgbClr val="FFFF00"/>
                </a:solidFill>
                <a:ea typeface="新細明體" pitchFamily="18" charset="-120"/>
              </a:rPr>
              <a:t>尤其是</a:t>
            </a:r>
            <a:r>
              <a:rPr lang="en-US" altLang="zh-TW" sz="4400" smtClean="0">
                <a:solidFill>
                  <a:srgbClr val="FFFF00"/>
                </a:solidFill>
                <a:ea typeface="新細明體" pitchFamily="18" charset="-120"/>
              </a:rPr>
              <a:t>─</a:t>
            </a:r>
          </a:p>
          <a:p>
            <a:pPr eaLnBrk="1" hangingPunct="1">
              <a:buFontTx/>
              <a:buNone/>
            </a:pPr>
            <a:r>
              <a:rPr lang="zh-TW" altLang="en-US" sz="4400" smtClean="0">
                <a:solidFill>
                  <a:srgbClr val="FFFF00"/>
                </a:solidFill>
                <a:ea typeface="新細明體" pitchFamily="18" charset="-120"/>
              </a:rPr>
              <a:t>		</a:t>
            </a:r>
            <a:r>
              <a:rPr lang="zh-TW" altLang="en-US" sz="4400" b="1" smtClean="0">
                <a:solidFill>
                  <a:srgbClr val="FFFF00"/>
                </a:solidFill>
                <a:ea typeface="新細明體" pitchFamily="18" charset="-120"/>
              </a:rPr>
              <a:t>但以理書、以西結書、以賽亞書</a:t>
            </a:r>
            <a:r>
              <a:rPr lang="zh-TW" altLang="en-US" b="1" smtClean="0">
                <a:solidFill>
                  <a:srgbClr val="FFFF00"/>
                </a:solidFill>
                <a:ea typeface="新細明體" pitchFamily="18" charset="-120"/>
              </a:rPr>
              <a:t> 、</a:t>
            </a:r>
            <a:r>
              <a:rPr lang="zh-TW" altLang="en-US" sz="4400" b="1" smtClean="0">
                <a:solidFill>
                  <a:srgbClr val="FFFF00"/>
                </a:solidFill>
                <a:ea typeface="新細明體" pitchFamily="18" charset="-120"/>
              </a:rPr>
              <a:t>詩篇</a:t>
            </a:r>
            <a:endParaRPr lang="en-US" altLang="en-US" sz="4400" b="1" smtClean="0">
              <a:solidFill>
                <a:srgbClr val="FFFF00"/>
              </a:solidFill>
            </a:endParaRPr>
          </a:p>
        </p:txBody>
      </p:sp>
      <p:sp>
        <p:nvSpPr>
          <p:cNvPr id="307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71F0A7A-A83E-4D8D-A4D3-CC350F4A3727}" type="slidenum">
              <a:rPr lang="en-US" altLang="en-US" smtClean="0"/>
              <a:pPr eaLnBrk="1" hangingPunct="1"/>
              <a:t>2</a:t>
            </a:fld>
            <a:endParaRPr lang="en-US" alt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架雲而來</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一</a:t>
            </a:r>
            <a:r>
              <a:rPr lang="en-US" altLang="zh-TW" b="1" smtClean="0">
                <a:solidFill>
                  <a:srgbClr val="FFFF00"/>
                </a:solidFill>
                <a:ea typeface="新細明體" pitchFamily="18" charset="-120"/>
              </a:rPr>
              <a:t>7﹞</a:t>
            </a:r>
            <a:r>
              <a:rPr lang="en-US" altLang="zh-TW" smtClean="0">
                <a:solidFill>
                  <a:srgbClr val="FFFF00"/>
                </a:solidFill>
                <a:ea typeface="新細明體" pitchFamily="18" charset="-120"/>
              </a:rPr>
              <a:t> </a:t>
            </a:r>
            <a:r>
              <a:rPr lang="zh-TW" altLang="en-US" b="1" smtClean="0">
                <a:solidFill>
                  <a:srgbClr val="FFFF00"/>
                </a:solidFill>
                <a:ea typeface="新細明體" pitchFamily="18" charset="-120"/>
              </a:rPr>
              <a:t>：</a:t>
            </a:r>
            <a:endParaRPr lang="en-US" altLang="en-US" b="1" smtClean="0">
              <a:solidFill>
                <a:srgbClr val="FFFF00"/>
              </a:solidFill>
              <a:ea typeface="新細明體" pitchFamily="18" charset="-120"/>
            </a:endParaRPr>
          </a:p>
        </p:txBody>
      </p:sp>
      <p:sp>
        <p:nvSpPr>
          <p:cNvPr id="21507" name="Rectangle 3"/>
          <p:cNvSpPr>
            <a:spLocks noGrp="1" noChangeArrowheads="1"/>
          </p:cNvSpPr>
          <p:nvPr>
            <p:ph type="body" idx="1"/>
          </p:nvPr>
        </p:nvSpPr>
        <p:spPr>
          <a:xfrm>
            <a:off x="457200" y="1295400"/>
            <a:ext cx="8229600" cy="5257800"/>
          </a:xfrm>
        </p:spPr>
        <p:txBody>
          <a:bodyPr/>
          <a:lstStyle/>
          <a:p>
            <a:pPr marL="609600" indent="-609600" eaLnBrk="1" hangingPunct="1">
              <a:buClr>
                <a:schemeClr val="tx1"/>
              </a:buClr>
              <a:buFont typeface="Symbol" pitchFamily="18" charset="2"/>
              <a:buChar char=""/>
            </a:pPr>
            <a:r>
              <a:rPr lang="zh-TW" altLang="en-US" sz="3600" smtClean="0">
                <a:solidFill>
                  <a:srgbClr val="FFFF00"/>
                </a:solidFill>
                <a:ea typeface="新細明體" pitchFamily="18" charset="-120"/>
              </a:rPr>
              <a:t>神的臨在</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出十三</a:t>
            </a:r>
            <a:r>
              <a:rPr lang="en-US" altLang="zh-TW" sz="3600" smtClean="0">
                <a:solidFill>
                  <a:srgbClr val="FFFF00"/>
                </a:solidFill>
                <a:ea typeface="新細明體" pitchFamily="18" charset="-120"/>
              </a:rPr>
              <a:t>21</a:t>
            </a:r>
            <a:r>
              <a:rPr lang="zh-TW" altLang="en-US" sz="3600" smtClean="0">
                <a:solidFill>
                  <a:srgbClr val="FFFF00"/>
                </a:solidFill>
                <a:ea typeface="新細明體" pitchFamily="18" charset="-120"/>
              </a:rPr>
              <a:t>，十六</a:t>
            </a:r>
            <a:r>
              <a:rPr lang="en-US" altLang="zh-TW" sz="3600" smtClean="0">
                <a:solidFill>
                  <a:srgbClr val="FFFF00"/>
                </a:solidFill>
                <a:ea typeface="新細明體" pitchFamily="18" charset="-120"/>
              </a:rPr>
              <a:t>10</a:t>
            </a:r>
            <a:r>
              <a:rPr lang="zh-TW" altLang="en-US" sz="3600" smtClean="0">
                <a:solidFill>
                  <a:srgbClr val="FFFF00"/>
                </a:solidFill>
                <a:ea typeface="新細明體" pitchFamily="18" charset="-120"/>
              </a:rPr>
              <a:t>；太十七</a:t>
            </a:r>
            <a:r>
              <a:rPr lang="en-US" altLang="zh-TW" sz="3600" smtClean="0">
                <a:solidFill>
                  <a:srgbClr val="FFFF00"/>
                </a:solidFill>
                <a:ea typeface="新細明體" pitchFamily="18" charset="-120"/>
              </a:rPr>
              <a:t>5</a:t>
            </a:r>
            <a:r>
              <a:rPr lang="zh-TW" altLang="en-US" sz="3600" smtClean="0">
                <a:solidFill>
                  <a:srgbClr val="FFFF00"/>
                </a:solidFill>
                <a:ea typeface="新細明體" pitchFamily="18" charset="-120"/>
              </a:rPr>
              <a:t>；徒一</a:t>
            </a:r>
            <a:r>
              <a:rPr lang="en-US" altLang="zh-TW" sz="3600" smtClean="0">
                <a:solidFill>
                  <a:srgbClr val="FFFF00"/>
                </a:solidFill>
                <a:ea typeface="新細明體" pitchFamily="18" charset="-120"/>
              </a:rPr>
              <a:t>9﹞</a:t>
            </a:r>
            <a:r>
              <a:rPr lang="zh-TW" altLang="en-US" sz="3600" smtClean="0">
                <a:solidFill>
                  <a:srgbClr val="FFFF00"/>
                </a:solidFill>
                <a:ea typeface="新細明體" pitchFamily="18" charset="-120"/>
              </a:rPr>
              <a:t>；</a:t>
            </a:r>
          </a:p>
          <a:p>
            <a:pPr marL="609600" indent="-609600" eaLnBrk="1" hangingPunct="1">
              <a:buClr>
                <a:schemeClr val="tx1"/>
              </a:buClr>
              <a:buFont typeface="Symbol" pitchFamily="18" charset="2"/>
              <a:buNone/>
            </a:pPr>
            <a:endParaRPr lang="zh-TW" altLang="en-US" sz="3600" smtClean="0">
              <a:solidFill>
                <a:srgbClr val="FFFF00"/>
              </a:solidFill>
              <a:ea typeface="新細明體" pitchFamily="18" charset="-120"/>
            </a:endParaRPr>
          </a:p>
          <a:p>
            <a:pPr marL="609600" indent="-609600" eaLnBrk="1" hangingPunct="1">
              <a:buClr>
                <a:schemeClr val="tx1"/>
              </a:buClr>
              <a:buFont typeface="Symbol" pitchFamily="18" charset="2"/>
              <a:buChar char=""/>
            </a:pPr>
            <a:r>
              <a:rPr lang="zh-TW" altLang="en-US" sz="3600" smtClean="0">
                <a:solidFill>
                  <a:srgbClr val="FFFF00"/>
                </a:solidFill>
                <a:ea typeface="新細明體" pitchFamily="18" charset="-120"/>
              </a:rPr>
              <a:t>舊約場景</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但七</a:t>
            </a:r>
            <a:r>
              <a:rPr lang="en-US" altLang="zh-TW" sz="3600" smtClean="0">
                <a:solidFill>
                  <a:srgbClr val="FFFF00"/>
                </a:solidFill>
                <a:ea typeface="新細明體" pitchFamily="18" charset="-120"/>
              </a:rPr>
              <a:t>13</a:t>
            </a:r>
            <a:r>
              <a:rPr lang="zh-TW" altLang="en-US" sz="3600" smtClean="0">
                <a:solidFill>
                  <a:srgbClr val="FFFF00"/>
                </a:solidFill>
                <a:ea typeface="新細明體" pitchFamily="18" charset="-120"/>
              </a:rPr>
              <a:t>；亞十二</a:t>
            </a:r>
            <a:r>
              <a:rPr lang="en-US" altLang="zh-TW" sz="3600" smtClean="0">
                <a:solidFill>
                  <a:srgbClr val="FFFF00"/>
                </a:solidFill>
                <a:ea typeface="新細明體" pitchFamily="18" charset="-120"/>
              </a:rPr>
              <a:t>10</a:t>
            </a:r>
          </a:p>
          <a:p>
            <a:pPr marL="609600" indent="-609600" eaLnBrk="1" hangingPunct="1">
              <a:buClr>
                <a:schemeClr val="tx1"/>
              </a:buClr>
              <a:buFont typeface="Symbol" pitchFamily="18" charset="2"/>
              <a:buChar char=""/>
            </a:pPr>
            <a:endParaRPr lang="en-US" altLang="zh-TW" sz="3600" smtClean="0">
              <a:solidFill>
                <a:srgbClr val="FFFF00"/>
              </a:solidFill>
              <a:ea typeface="新細明體" pitchFamily="18" charset="-120"/>
            </a:endParaRPr>
          </a:p>
          <a:p>
            <a:pPr marL="609600" indent="-609600" eaLnBrk="1" hangingPunct="1">
              <a:buClr>
                <a:schemeClr val="tx1"/>
              </a:buClr>
              <a:buFont typeface="Symbol" pitchFamily="18" charset="2"/>
              <a:buChar char=""/>
            </a:pPr>
            <a:r>
              <a:rPr lang="zh-TW" altLang="en-US" sz="3600" smtClean="0">
                <a:solidFill>
                  <a:srgbClr val="FFFF00"/>
                </a:solidFill>
                <a:ea typeface="新細明體" pitchFamily="18" charset="-120"/>
              </a:rPr>
              <a:t>哀哭</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此處是指</a:t>
            </a:r>
            <a:r>
              <a:rPr lang="en-US" altLang="zh-TW" sz="3600" smtClean="0">
                <a:solidFill>
                  <a:srgbClr val="FFFF00"/>
                </a:solidFill>
                <a:ea typeface="新細明體" pitchFamily="18" charset="-120"/>
              </a:rPr>
              <a:t>remorse</a:t>
            </a:r>
            <a:r>
              <a:rPr lang="zh-TW" altLang="en-US" sz="3600" smtClean="0">
                <a:solidFill>
                  <a:srgbClr val="FFFF00"/>
                </a:solidFill>
                <a:ea typeface="新細明體" pitchFamily="18" charset="-120"/>
              </a:rPr>
              <a:t>後悔</a:t>
            </a:r>
            <a:r>
              <a:rPr lang="en-US" altLang="zh-TW" sz="3600" smtClean="0">
                <a:solidFill>
                  <a:srgbClr val="FFFF00"/>
                </a:solidFill>
                <a:ea typeface="新細明體" pitchFamily="18" charset="-120"/>
              </a:rPr>
              <a:t>, </a:t>
            </a:r>
            <a:r>
              <a:rPr lang="zh-TW" altLang="en-US" sz="3600" smtClean="0">
                <a:solidFill>
                  <a:srgbClr val="FFFF00"/>
                </a:solidFill>
                <a:ea typeface="新細明體" pitchFamily="18" charset="-120"/>
              </a:rPr>
              <a:t>而非 </a:t>
            </a:r>
            <a:r>
              <a:rPr lang="en-US" altLang="zh-TW" sz="3600" smtClean="0">
                <a:solidFill>
                  <a:srgbClr val="FFFF00"/>
                </a:solidFill>
                <a:ea typeface="新細明體" pitchFamily="18" charset="-120"/>
              </a:rPr>
              <a:t>repent</a:t>
            </a:r>
            <a:r>
              <a:rPr lang="zh-TW" altLang="en-US" sz="3600" smtClean="0">
                <a:solidFill>
                  <a:srgbClr val="FFFF00"/>
                </a:solidFill>
                <a:ea typeface="新細明體" pitchFamily="18" charset="-120"/>
              </a:rPr>
              <a:t>悔改</a:t>
            </a:r>
            <a:r>
              <a:rPr lang="en-US" altLang="zh-TW" sz="3600" smtClean="0">
                <a:solidFill>
                  <a:srgbClr val="FFFF00"/>
                </a:solidFill>
                <a:ea typeface="新細明體" pitchFamily="18" charset="-120"/>
              </a:rPr>
              <a:t>﹞ </a:t>
            </a:r>
          </a:p>
          <a:p>
            <a:pPr marL="609600" indent="-609600" eaLnBrk="1" hangingPunct="1"/>
            <a:endParaRPr lang="en-US" altLang="en-US" sz="3600" smtClean="0">
              <a:solidFill>
                <a:srgbClr val="FFFF00"/>
              </a:solidFill>
              <a:ea typeface="新細明體" pitchFamily="18" charset="-120"/>
            </a:endParaRPr>
          </a:p>
        </p:txBody>
      </p:sp>
      <p:sp>
        <p:nvSpPr>
          <p:cNvPr id="2150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583E67-E85B-4F35-BC52-B87690FD127D}" type="slidenum">
              <a:rPr lang="en-US" altLang="en-US" smtClean="0"/>
              <a:pPr eaLnBrk="1" hangingPunct="1"/>
              <a:t>20</a:t>
            </a:fld>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zh-TW" altLang="en-US" smtClean="0">
                <a:solidFill>
                  <a:srgbClr val="FFFF00"/>
                </a:solidFill>
                <a:ea typeface="新細明體" pitchFamily="18" charset="-120"/>
              </a:rPr>
              <a:t> </a:t>
            </a:r>
            <a:endParaRPr lang="en-US" altLang="en-US" smtClean="0">
              <a:solidFill>
                <a:srgbClr val="FFFF00"/>
              </a:solidFill>
            </a:endParaRPr>
          </a:p>
        </p:txBody>
      </p:sp>
      <p:sp>
        <p:nvSpPr>
          <p:cNvPr id="22531" name="Rectangle 3"/>
          <p:cNvSpPr>
            <a:spLocks noGrp="1" noChangeArrowheads="1"/>
          </p:cNvSpPr>
          <p:nvPr>
            <p:ph type="body" idx="1"/>
          </p:nvPr>
        </p:nvSpPr>
        <p:spPr/>
        <p:txBody>
          <a:bodyPr/>
          <a:lstStyle/>
          <a:p>
            <a:pPr eaLnBrk="1" hangingPunct="1"/>
            <a:r>
              <a:rPr lang="zh-TW" altLang="fr-FR" sz="3600" smtClean="0">
                <a:solidFill>
                  <a:srgbClr val="FFFF00"/>
                </a:solidFill>
                <a:ea typeface="新細明體" pitchFamily="18" charset="-120"/>
              </a:rPr>
              <a:t>七燈台</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一</a:t>
            </a:r>
            <a:r>
              <a:rPr lang="en-US" altLang="zh-TW" sz="3600" smtClean="0">
                <a:solidFill>
                  <a:srgbClr val="FFFF00"/>
                </a:solidFill>
                <a:ea typeface="新細明體" pitchFamily="18" charset="-120"/>
              </a:rPr>
              <a:t>12﹞─</a:t>
            </a:r>
            <a:r>
              <a:rPr lang="zh-TW" altLang="fr-FR" sz="3600" smtClean="0">
                <a:solidFill>
                  <a:srgbClr val="FFFF00"/>
                </a:solidFill>
                <a:ea typeface="新細明體" pitchFamily="18" charset="-120"/>
              </a:rPr>
              <a:t>七教會</a:t>
            </a:r>
            <a:r>
              <a:rPr lang="zh-TW" altLang="en-US" sz="3600" smtClean="0">
                <a:solidFill>
                  <a:srgbClr val="FFFF00"/>
                </a:solidFill>
                <a:ea typeface="新細明體" pitchFamily="18" charset="-120"/>
              </a:rPr>
              <a:t>，</a:t>
            </a:r>
            <a:r>
              <a:rPr lang="zh-TW" altLang="fr-FR" sz="3600" smtClean="0">
                <a:solidFill>
                  <a:srgbClr val="FFFF00"/>
                </a:solidFill>
                <a:ea typeface="新細明體" pitchFamily="18" charset="-120"/>
              </a:rPr>
              <a:t>太五</a:t>
            </a:r>
            <a:r>
              <a:rPr lang="en-US" altLang="zh-TW" sz="3600" smtClean="0">
                <a:solidFill>
                  <a:srgbClr val="FFFF00"/>
                </a:solidFill>
                <a:ea typeface="新細明體" pitchFamily="18" charset="-120"/>
              </a:rPr>
              <a:t>14~15</a:t>
            </a:r>
            <a:r>
              <a:rPr lang="zh-TW" altLang="en-US" sz="3600" smtClean="0">
                <a:solidFill>
                  <a:srgbClr val="FFFF00"/>
                </a:solidFill>
                <a:ea typeface="新細明體" pitchFamily="18" charset="-120"/>
              </a:rPr>
              <a:t>；</a:t>
            </a:r>
            <a:r>
              <a:rPr lang="zh-TW" altLang="fr-FR" sz="3600" smtClean="0">
                <a:solidFill>
                  <a:srgbClr val="FFFF00"/>
                </a:solidFill>
                <a:ea typeface="新細明體" pitchFamily="18" charset="-120"/>
              </a:rPr>
              <a:t>若不發光面臨審判</a:t>
            </a:r>
            <a:r>
              <a:rPr lang="zh-TW" altLang="en-US" sz="3600" smtClean="0">
                <a:solidFill>
                  <a:srgbClr val="FFFF00"/>
                </a:solidFill>
                <a:ea typeface="新細明體" pitchFamily="18" charset="-120"/>
              </a:rPr>
              <a:t>：</a:t>
            </a:r>
            <a:r>
              <a:rPr lang="zh-TW" altLang="fr-FR" sz="3600" smtClean="0">
                <a:solidFill>
                  <a:srgbClr val="FFFF00"/>
                </a:solidFill>
                <a:ea typeface="新細明體" pitchFamily="18" charset="-120"/>
              </a:rPr>
              <a:t>二</a:t>
            </a:r>
            <a:r>
              <a:rPr lang="en-US" altLang="zh-TW" sz="3600" smtClean="0">
                <a:solidFill>
                  <a:srgbClr val="FFFF00"/>
                </a:solidFill>
                <a:ea typeface="新細明體" pitchFamily="18" charset="-120"/>
              </a:rPr>
              <a:t>5</a:t>
            </a:r>
          </a:p>
          <a:p>
            <a:pPr eaLnBrk="1" hangingPunct="1">
              <a:buFontTx/>
              <a:buNone/>
            </a:pPr>
            <a:endParaRPr lang="en-US" altLang="zh-TW" sz="3600" smtClean="0">
              <a:solidFill>
                <a:srgbClr val="FFFF00"/>
              </a:solidFill>
              <a:ea typeface="新細明體" pitchFamily="18" charset="-120"/>
            </a:endParaRPr>
          </a:p>
          <a:p>
            <a:pPr eaLnBrk="1" hangingPunct="1"/>
            <a:r>
              <a:rPr lang="zh-TW" altLang="fr-FR" sz="3600" smtClean="0">
                <a:solidFill>
                  <a:srgbClr val="FFFF00"/>
                </a:solidFill>
                <a:ea typeface="新細明體" pitchFamily="18" charset="-120"/>
              </a:rPr>
              <a:t>好像人子</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一</a:t>
            </a:r>
            <a:r>
              <a:rPr lang="en-US" altLang="zh-TW" sz="3600" smtClean="0">
                <a:solidFill>
                  <a:srgbClr val="FFFF00"/>
                </a:solidFill>
                <a:ea typeface="新細明體" pitchFamily="18" charset="-120"/>
              </a:rPr>
              <a:t>13﹞</a:t>
            </a:r>
            <a:r>
              <a:rPr lang="zh-TW" altLang="en-US" sz="3600" smtClean="0">
                <a:solidFill>
                  <a:srgbClr val="FFFF00"/>
                </a:solidFill>
                <a:ea typeface="新細明體" pitchFamily="18" charset="-120"/>
              </a:rPr>
              <a:t>：</a:t>
            </a:r>
            <a:r>
              <a:rPr lang="zh-TW" altLang="fr-FR" sz="3600" smtClean="0">
                <a:solidFill>
                  <a:srgbClr val="FFFF00"/>
                </a:solidFill>
                <a:ea typeface="新細明體" pitchFamily="18" charset="-120"/>
              </a:rPr>
              <a:t>但七</a:t>
            </a:r>
            <a:r>
              <a:rPr lang="en-US" altLang="zh-TW" sz="3600" smtClean="0">
                <a:solidFill>
                  <a:srgbClr val="FFFF00"/>
                </a:solidFill>
                <a:ea typeface="新細明體" pitchFamily="18" charset="-120"/>
              </a:rPr>
              <a:t>13~14</a:t>
            </a:r>
            <a:r>
              <a:rPr lang="zh-TW" altLang="en-US" sz="3600" smtClean="0">
                <a:solidFill>
                  <a:srgbClr val="FFFF00"/>
                </a:solidFill>
                <a:ea typeface="新細明體" pitchFamily="18" charset="-120"/>
              </a:rPr>
              <a:t>；</a:t>
            </a:r>
            <a:r>
              <a:rPr lang="zh-TW" altLang="fr-FR" sz="3600" smtClean="0">
                <a:solidFill>
                  <a:srgbClr val="FFFF00"/>
                </a:solidFill>
                <a:ea typeface="新細明體" pitchFamily="18" charset="-120"/>
              </a:rPr>
              <a:t>是指神性</a:t>
            </a:r>
            <a:endParaRPr lang="zh-TW" altLang="en-US" sz="3600" smtClean="0">
              <a:solidFill>
                <a:srgbClr val="FFFF00"/>
              </a:solidFill>
              <a:ea typeface="新細明體" pitchFamily="18" charset="-120"/>
            </a:endParaRPr>
          </a:p>
          <a:p>
            <a:pPr eaLnBrk="1" hangingPunct="1">
              <a:buClr>
                <a:schemeClr val="tx1"/>
              </a:buClr>
              <a:buFont typeface="Symbol" pitchFamily="18" charset="2"/>
              <a:buNone/>
            </a:pPr>
            <a:endParaRPr lang="en-US" altLang="en-US" sz="4800" smtClean="0">
              <a:solidFill>
                <a:srgbClr val="FFFF00"/>
              </a:solidFill>
            </a:endParaRPr>
          </a:p>
        </p:txBody>
      </p:sp>
      <p:sp>
        <p:nvSpPr>
          <p:cNvPr id="2253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5DFAD1-9243-4E8A-9494-F61DCBE043B7}" type="slidenum">
              <a:rPr lang="en-US" altLang="en-US" smtClean="0"/>
              <a:pPr eaLnBrk="1" hangingPunct="1"/>
              <a:t>21</a:t>
            </a:fld>
            <a:endParaRPr lang="en-US"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639762"/>
          </a:xfrm>
        </p:spPr>
        <p:txBody>
          <a:bodyPr/>
          <a:lstStyle/>
          <a:p>
            <a:pPr eaLnBrk="1" hangingPunct="1"/>
            <a:r>
              <a:rPr lang="zh-TW" altLang="en-US" sz="2800" b="1" u="sng" smtClean="0">
                <a:solidFill>
                  <a:srgbClr val="FFFF00"/>
                </a:solidFill>
                <a:ea typeface="新細明體" pitchFamily="18" charset="-120"/>
              </a:rPr>
              <a:t>對耶穌基督的描述和舊約中神的顯現的相似處</a:t>
            </a:r>
            <a:r>
              <a:rPr lang="zh-TW" altLang="en-US" sz="2800" smtClean="0">
                <a:solidFill>
                  <a:srgbClr val="FFFF00"/>
                </a:solidFill>
                <a:ea typeface="新細明體" pitchFamily="18" charset="-120"/>
              </a:rPr>
              <a:t>：</a:t>
            </a:r>
            <a:r>
              <a:rPr lang="zh-TW" altLang="en-US" sz="4000" smtClean="0">
                <a:solidFill>
                  <a:srgbClr val="FFFF00"/>
                </a:solidFill>
                <a:ea typeface="新細明體" pitchFamily="18" charset="-120"/>
              </a:rPr>
              <a:t> </a:t>
            </a:r>
            <a:endParaRPr lang="en-US" altLang="en-US" sz="4000" smtClean="0">
              <a:solidFill>
                <a:srgbClr val="FFFF00"/>
              </a:solidFill>
              <a:ea typeface="新細明體" pitchFamily="18" charset="-120"/>
            </a:endParaRPr>
          </a:p>
        </p:txBody>
      </p:sp>
      <p:sp>
        <p:nvSpPr>
          <p:cNvPr id="23555" name="Rectangle 3"/>
          <p:cNvSpPr>
            <a:spLocks noGrp="1" noChangeArrowheads="1"/>
          </p:cNvSpPr>
          <p:nvPr>
            <p:ph type="body" idx="1"/>
          </p:nvPr>
        </p:nvSpPr>
        <p:spPr>
          <a:xfrm>
            <a:off x="457200" y="1066800"/>
            <a:ext cx="8229600" cy="5486400"/>
          </a:xfrm>
        </p:spPr>
        <p:txBody>
          <a:bodyPr/>
          <a:lstStyle/>
          <a:p>
            <a:pPr algn="ctr" eaLnBrk="1" hangingPunct="1">
              <a:buFontTx/>
              <a:buNone/>
            </a:pPr>
            <a:r>
              <a:rPr lang="zh-TW" altLang="fr-FR" b="1" smtClean="0">
                <a:solidFill>
                  <a:srgbClr val="FFFF00"/>
                </a:solidFill>
                <a:ea typeface="新細明體" pitchFamily="18" charset="-120"/>
              </a:rPr>
              <a:t>人子</a:t>
            </a:r>
          </a:p>
          <a:p>
            <a:pPr algn="ctr" eaLnBrk="1" hangingPunct="1">
              <a:buFontTx/>
              <a:buNone/>
            </a:pPr>
            <a:r>
              <a:rPr lang="zh-TW" altLang="fr-FR" b="1" smtClean="0">
                <a:solidFill>
                  <a:srgbClr val="FFFF00"/>
                </a:solidFill>
                <a:ea typeface="新細明體" pitchFamily="18" charset="-120"/>
              </a:rPr>
              <a:t>長衣</a:t>
            </a:r>
          </a:p>
          <a:p>
            <a:pPr algn="ctr" eaLnBrk="1" hangingPunct="1">
              <a:buFontTx/>
              <a:buNone/>
            </a:pPr>
            <a:r>
              <a:rPr lang="zh-TW" altLang="fr-FR" b="1" smtClean="0">
                <a:solidFill>
                  <a:srgbClr val="FFFF00"/>
                </a:solidFill>
                <a:ea typeface="新細明體" pitchFamily="18" charset="-120"/>
              </a:rPr>
              <a:t>金帶</a:t>
            </a:r>
          </a:p>
          <a:p>
            <a:pPr algn="ctr" eaLnBrk="1" hangingPunct="1">
              <a:buFontTx/>
              <a:buNone/>
            </a:pPr>
            <a:r>
              <a:rPr lang="zh-TW" altLang="fr-FR" b="1" smtClean="0">
                <a:solidFill>
                  <a:srgbClr val="FFFF00"/>
                </a:solidFill>
                <a:ea typeface="新細明體" pitchFamily="18" charset="-120"/>
              </a:rPr>
              <a:t>白髮</a:t>
            </a:r>
          </a:p>
          <a:p>
            <a:pPr algn="ctr" eaLnBrk="1" hangingPunct="1">
              <a:buFontTx/>
              <a:buNone/>
            </a:pPr>
            <a:r>
              <a:rPr lang="zh-TW" altLang="fr-FR" b="1" smtClean="0">
                <a:solidFill>
                  <a:srgbClr val="FFFF00"/>
                </a:solidFill>
                <a:ea typeface="新細明體" pitchFamily="18" charset="-120"/>
              </a:rPr>
              <a:t>眼目如同火炬</a:t>
            </a:r>
          </a:p>
          <a:p>
            <a:pPr algn="ctr" eaLnBrk="1" hangingPunct="1">
              <a:buFontTx/>
              <a:buNone/>
            </a:pPr>
            <a:r>
              <a:rPr lang="zh-TW" altLang="fr-FR" b="1" smtClean="0">
                <a:solidFill>
                  <a:srgbClr val="FFFF00"/>
                </a:solidFill>
                <a:ea typeface="新細明體" pitchFamily="18" charset="-120"/>
              </a:rPr>
              <a:t>腳像光明的銅</a:t>
            </a:r>
          </a:p>
          <a:p>
            <a:pPr algn="ctr" eaLnBrk="1" hangingPunct="1">
              <a:buFontTx/>
              <a:buNone/>
            </a:pPr>
            <a:r>
              <a:rPr lang="zh-TW" altLang="fr-FR" b="1" smtClean="0">
                <a:solidFill>
                  <a:srgbClr val="FFFF00"/>
                </a:solidFill>
                <a:ea typeface="新細明體" pitchFamily="18" charset="-120"/>
              </a:rPr>
              <a:t>聲音如同眾水</a:t>
            </a:r>
          </a:p>
          <a:p>
            <a:pPr algn="ctr" eaLnBrk="1" hangingPunct="1">
              <a:buFontTx/>
              <a:buNone/>
            </a:pPr>
            <a:r>
              <a:rPr lang="zh-TW" altLang="fr-FR" b="1" smtClean="0">
                <a:solidFill>
                  <a:srgbClr val="FFFF00"/>
                </a:solidFill>
                <a:ea typeface="新細明體" pitchFamily="18" charset="-120"/>
              </a:rPr>
              <a:t>右手拿七星</a:t>
            </a:r>
          </a:p>
          <a:p>
            <a:pPr algn="ctr" eaLnBrk="1" hangingPunct="1">
              <a:buFontTx/>
              <a:buNone/>
            </a:pPr>
            <a:r>
              <a:rPr lang="zh-TW" altLang="fr-FR" b="1" smtClean="0">
                <a:solidFill>
                  <a:srgbClr val="FFFF00"/>
                </a:solidFill>
                <a:ea typeface="新細明體" pitchFamily="18" charset="-120"/>
              </a:rPr>
              <a:t>面貌如同烈日</a:t>
            </a:r>
            <a:endParaRPr lang="en-US" altLang="en-US" b="1" smtClean="0">
              <a:solidFill>
                <a:srgbClr val="FFFF00"/>
              </a:solidFill>
              <a:ea typeface="新細明體" pitchFamily="18" charset="-120"/>
            </a:endParaRPr>
          </a:p>
        </p:txBody>
      </p:sp>
      <p:sp>
        <p:nvSpPr>
          <p:cNvPr id="2355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723B24-FF0D-4CE3-AF85-759179B6EA26}" type="slidenum">
              <a:rPr lang="en-US" altLang="en-US" smtClean="0"/>
              <a:pPr eaLnBrk="1" hangingPunct="1"/>
              <a:t>22</a:t>
            </a:fld>
            <a:endParaRPr lang="en-US"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約翰的反應</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一</a:t>
            </a:r>
            <a:r>
              <a:rPr lang="en-US" altLang="zh-TW" b="1" smtClean="0">
                <a:solidFill>
                  <a:srgbClr val="FFFF00"/>
                </a:solidFill>
                <a:ea typeface="新細明體" pitchFamily="18" charset="-120"/>
              </a:rPr>
              <a:t>17﹞</a:t>
            </a:r>
            <a:r>
              <a:rPr lang="zh-TW" altLang="en-US" b="1" smtClean="0">
                <a:solidFill>
                  <a:srgbClr val="FFFF00"/>
                </a:solidFill>
                <a:ea typeface="新細明體" pitchFamily="18" charset="-120"/>
              </a:rPr>
              <a:t>：</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24579" name="Rectangle 3"/>
          <p:cNvSpPr>
            <a:spLocks noGrp="1" noChangeArrowheads="1"/>
          </p:cNvSpPr>
          <p:nvPr>
            <p:ph type="body" idx="1"/>
          </p:nvPr>
        </p:nvSpPr>
        <p:spPr>
          <a:xfrm>
            <a:off x="457200" y="1295400"/>
            <a:ext cx="8229600" cy="5257800"/>
          </a:xfrm>
        </p:spPr>
        <p:txBody>
          <a:bodyPr/>
          <a:lstStyle/>
          <a:p>
            <a:pPr eaLnBrk="1" hangingPunct="1">
              <a:buFontTx/>
              <a:buNone/>
            </a:pPr>
            <a:r>
              <a:rPr lang="zh-TW" altLang="en-US" b="1" smtClean="0">
                <a:solidFill>
                  <a:srgbClr val="FFFF00"/>
                </a:solidFill>
                <a:ea typeface="新細明體" pitchFamily="18" charset="-120"/>
              </a:rPr>
              <a:t>類似於：</a:t>
            </a:r>
          </a:p>
          <a:p>
            <a:pPr eaLnBrk="1" hangingPunct="1"/>
            <a:r>
              <a:rPr lang="zh-TW" altLang="en-US" u="sng" smtClean="0">
                <a:solidFill>
                  <a:srgbClr val="FFFF00"/>
                </a:solidFill>
                <a:ea typeface="新細明體" pitchFamily="18" charset="-120"/>
              </a:rPr>
              <a:t>亞伯拉罕</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創十七</a:t>
            </a:r>
            <a:r>
              <a:rPr lang="en-US" altLang="zh-TW" smtClean="0">
                <a:solidFill>
                  <a:srgbClr val="FFFF00"/>
                </a:solidFill>
                <a:ea typeface="新細明體" pitchFamily="18" charset="-120"/>
              </a:rPr>
              <a:t>3﹞</a:t>
            </a:r>
          </a:p>
          <a:p>
            <a:pPr eaLnBrk="1" hangingPunct="1"/>
            <a:r>
              <a:rPr lang="zh-TW" altLang="en-US" u="sng" smtClean="0">
                <a:solidFill>
                  <a:srgbClr val="FFFF00"/>
                </a:solidFill>
                <a:ea typeface="新細明體" pitchFamily="18" charset="-120"/>
              </a:rPr>
              <a:t>以賽亞</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賽六</a:t>
            </a:r>
            <a:r>
              <a:rPr lang="en-US" altLang="zh-TW" smtClean="0">
                <a:solidFill>
                  <a:srgbClr val="FFFF00"/>
                </a:solidFill>
                <a:ea typeface="新細明體" pitchFamily="18" charset="-120"/>
              </a:rPr>
              <a:t>5﹞</a:t>
            </a:r>
            <a:endParaRPr lang="en-US" altLang="zh-TW" u="sng" smtClean="0">
              <a:solidFill>
                <a:srgbClr val="FFFF00"/>
              </a:solidFill>
              <a:ea typeface="新細明體" pitchFamily="18" charset="-120"/>
            </a:endParaRPr>
          </a:p>
          <a:p>
            <a:pPr eaLnBrk="1" hangingPunct="1"/>
            <a:r>
              <a:rPr lang="zh-TW" altLang="en-US" u="sng" smtClean="0">
                <a:solidFill>
                  <a:srgbClr val="FFFF00"/>
                </a:solidFill>
                <a:ea typeface="新細明體" pitchFamily="18" charset="-120"/>
              </a:rPr>
              <a:t>以西結</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結一</a:t>
            </a:r>
            <a:r>
              <a:rPr lang="en-US" altLang="zh-TW" smtClean="0">
                <a:solidFill>
                  <a:srgbClr val="FFFF00"/>
                </a:solidFill>
                <a:ea typeface="新細明體" pitchFamily="18" charset="-120"/>
              </a:rPr>
              <a:t>28﹞</a:t>
            </a:r>
            <a:endParaRPr lang="en-US" altLang="zh-TW" u="sng" smtClean="0">
              <a:solidFill>
                <a:srgbClr val="FFFF00"/>
              </a:solidFill>
              <a:ea typeface="新細明體" pitchFamily="18" charset="-120"/>
            </a:endParaRPr>
          </a:p>
          <a:p>
            <a:pPr eaLnBrk="1" hangingPunct="1"/>
            <a:r>
              <a:rPr lang="zh-TW" altLang="en-US" u="sng" smtClean="0">
                <a:solidFill>
                  <a:srgbClr val="FFFF00"/>
                </a:solidFill>
                <a:ea typeface="新細明體" pitchFamily="18" charset="-120"/>
              </a:rPr>
              <a:t>彼得</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路五</a:t>
            </a:r>
            <a:r>
              <a:rPr lang="en-US" altLang="zh-TW" smtClean="0">
                <a:solidFill>
                  <a:srgbClr val="FFFF00"/>
                </a:solidFill>
                <a:ea typeface="新細明體" pitchFamily="18" charset="-120"/>
              </a:rPr>
              <a:t>8﹞</a:t>
            </a:r>
          </a:p>
          <a:p>
            <a:pPr eaLnBrk="1" hangingPunct="1">
              <a:buFontTx/>
              <a:buNone/>
            </a:pPr>
            <a:r>
              <a:rPr lang="zh-TW" altLang="en-US" b="1" smtClean="0">
                <a:solidFill>
                  <a:srgbClr val="FFFF00"/>
                </a:solidFill>
                <a:ea typeface="新細明體" pitchFamily="18" charset="-120"/>
              </a:rPr>
              <a:t>經歷了神的臨在！</a:t>
            </a:r>
          </a:p>
          <a:p>
            <a:pPr eaLnBrk="1" hangingPunct="1"/>
            <a:r>
              <a:rPr lang="zh-TW" altLang="fr-FR" u="sng" smtClean="0">
                <a:solidFill>
                  <a:srgbClr val="FFFF00"/>
                </a:solidFill>
                <a:ea typeface="新細明體" pitchFamily="18" charset="-120"/>
              </a:rPr>
              <a:t>約翰</a:t>
            </a:r>
            <a:r>
              <a:rPr lang="zh-TW" altLang="fr-FR" smtClean="0">
                <a:solidFill>
                  <a:srgbClr val="FFFF00"/>
                </a:solidFill>
                <a:ea typeface="新細明體" pitchFamily="18" charset="-120"/>
              </a:rPr>
              <a:t>預備一次又一次更偉大的顯現，至終基督展現祂是</a:t>
            </a:r>
            <a:r>
              <a:rPr lang="zh-TW" altLang="fr-FR" b="1" smtClean="0">
                <a:solidFill>
                  <a:srgbClr val="FFFF00"/>
                </a:solidFill>
                <a:ea typeface="新細明體" pitchFamily="18" charset="-120"/>
              </a:rPr>
              <a:t>萬王之王</a:t>
            </a:r>
            <a:r>
              <a:rPr lang="zh-TW" altLang="fr-FR" smtClean="0">
                <a:solidFill>
                  <a:srgbClr val="FFFF00"/>
                </a:solidFill>
                <a:ea typeface="新細明體" pitchFamily="18" charset="-120"/>
              </a:rPr>
              <a:t>、</a:t>
            </a:r>
            <a:r>
              <a:rPr lang="zh-TW" altLang="fr-FR" b="1" smtClean="0">
                <a:solidFill>
                  <a:srgbClr val="FFFF00"/>
                </a:solidFill>
                <a:ea typeface="新細明體" pitchFamily="18" charset="-120"/>
              </a:rPr>
              <a:t>萬主之主</a:t>
            </a:r>
            <a:r>
              <a:rPr lang="fr-FR" altLang="zh-TW" smtClean="0">
                <a:solidFill>
                  <a:srgbClr val="FFFF00"/>
                </a:solidFill>
                <a:ea typeface="新細明體" pitchFamily="18" charset="-120"/>
              </a:rPr>
              <a:t>﹝</a:t>
            </a:r>
            <a:r>
              <a:rPr lang="zh-TW" altLang="fr-FR" smtClean="0">
                <a:solidFill>
                  <a:srgbClr val="FFFF00"/>
                </a:solidFill>
                <a:ea typeface="新細明體" pitchFamily="18" charset="-120"/>
              </a:rPr>
              <a:t>十九</a:t>
            </a:r>
            <a:r>
              <a:rPr lang="fr-FR" altLang="zh-TW" smtClean="0">
                <a:solidFill>
                  <a:srgbClr val="FFFF00"/>
                </a:solidFill>
                <a:ea typeface="新細明體" pitchFamily="18" charset="-120"/>
              </a:rPr>
              <a:t>16﹞</a:t>
            </a:r>
            <a:r>
              <a:rPr lang="zh-TW" altLang="fr-FR" smtClean="0">
                <a:solidFill>
                  <a:srgbClr val="FFFF00"/>
                </a:solidFill>
                <a:ea typeface="新細明體" pitchFamily="18" charset="-120"/>
              </a:rPr>
              <a:t>！</a:t>
            </a:r>
            <a:r>
              <a:rPr lang="zh-TW" altLang="en-US" smtClean="0">
                <a:solidFill>
                  <a:srgbClr val="FFFF00"/>
                </a:solidFill>
                <a:ea typeface="新細明體" pitchFamily="18" charset="-120"/>
              </a:rPr>
              <a:t> </a:t>
            </a:r>
          </a:p>
        </p:txBody>
      </p:sp>
      <p:sp>
        <p:nvSpPr>
          <p:cNvPr id="2458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E126D6-762F-47D2-8B13-40195BA9E175}" type="slidenum">
              <a:rPr lang="en-US" altLang="en-US" smtClean="0"/>
              <a:pPr eaLnBrk="1" hangingPunct="1"/>
              <a:t>23</a:t>
            </a:fld>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zh-TW" altLang="fr-FR" b="1" smtClean="0">
                <a:solidFill>
                  <a:srgbClr val="FFFF00"/>
                </a:solidFill>
                <a:ea typeface="新細明體" pitchFamily="18" charset="-120"/>
              </a:rPr>
              <a:t>「不要怕！」：</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25603" name="Rectangle 3"/>
          <p:cNvSpPr>
            <a:spLocks noGrp="1" noChangeArrowheads="1"/>
          </p:cNvSpPr>
          <p:nvPr>
            <p:ph type="body" idx="1"/>
          </p:nvPr>
        </p:nvSpPr>
        <p:spPr/>
        <p:txBody>
          <a:bodyPr/>
          <a:lstStyle/>
          <a:p>
            <a:pPr eaLnBrk="1" hangingPunct="1"/>
            <a:r>
              <a:rPr lang="zh-TW" altLang="fr-FR" sz="3600" smtClean="0">
                <a:solidFill>
                  <a:srgbClr val="FFFF00"/>
                </a:solidFill>
                <a:ea typeface="新細明體" pitchFamily="18" charset="-120"/>
              </a:rPr>
              <a:t>我是首先的我是末後的</a:t>
            </a:r>
            <a:r>
              <a:rPr lang="zh-TW" altLang="en-US" sz="3600" smtClean="0">
                <a:solidFill>
                  <a:srgbClr val="FFFF00"/>
                </a:solidFill>
                <a:ea typeface="新細明體" pitchFamily="18" charset="-120"/>
              </a:rPr>
              <a:t> </a:t>
            </a:r>
          </a:p>
          <a:p>
            <a:pPr eaLnBrk="1" hangingPunct="1"/>
            <a:endParaRPr lang="zh-TW" altLang="en-US" sz="3600" smtClean="0">
              <a:solidFill>
                <a:srgbClr val="FFFF00"/>
              </a:solidFill>
              <a:ea typeface="新細明體" pitchFamily="18" charset="-120"/>
            </a:endParaRPr>
          </a:p>
          <a:p>
            <a:pPr eaLnBrk="1" hangingPunct="1"/>
            <a:r>
              <a:rPr lang="zh-TW" altLang="fr-FR" sz="3600" smtClean="0">
                <a:solidFill>
                  <a:srgbClr val="FFFF00"/>
                </a:solidFill>
                <a:ea typeface="新細明體" pitchFamily="18" charset="-120"/>
              </a:rPr>
              <a:t>我是永活的</a:t>
            </a:r>
            <a:r>
              <a:rPr lang="zh-TW" altLang="en-US" sz="3600" smtClean="0">
                <a:solidFill>
                  <a:srgbClr val="FFFF00"/>
                </a:solidFill>
                <a:ea typeface="新細明體" pitchFamily="18" charset="-120"/>
              </a:rPr>
              <a:t> </a:t>
            </a:r>
          </a:p>
          <a:p>
            <a:pPr eaLnBrk="1" hangingPunct="1"/>
            <a:endParaRPr lang="zh-TW" altLang="en-US" sz="3600" smtClean="0">
              <a:solidFill>
                <a:srgbClr val="FFFF00"/>
              </a:solidFill>
              <a:ea typeface="新細明體" pitchFamily="18" charset="-120"/>
            </a:endParaRPr>
          </a:p>
          <a:p>
            <a:pPr eaLnBrk="1" hangingPunct="1"/>
            <a:r>
              <a:rPr lang="zh-TW" altLang="fr-FR" sz="3600" smtClean="0">
                <a:solidFill>
                  <a:srgbClr val="FFFF00"/>
                </a:solidFill>
                <a:ea typeface="新細明體" pitchFamily="18" charset="-120"/>
              </a:rPr>
              <a:t>拿著死亡和陰間的鑰匙</a:t>
            </a:r>
            <a:r>
              <a:rPr lang="zh-TW" altLang="en-US" sz="3600" smtClean="0">
                <a:solidFill>
                  <a:srgbClr val="FFFF00"/>
                </a:solidFill>
                <a:ea typeface="新細明體" pitchFamily="18" charset="-120"/>
              </a:rPr>
              <a:t> </a:t>
            </a:r>
            <a:endParaRPr lang="en-US" altLang="en-US" sz="3600" smtClean="0">
              <a:solidFill>
                <a:srgbClr val="FFFF00"/>
              </a:solidFill>
            </a:endParaRPr>
          </a:p>
        </p:txBody>
      </p:sp>
      <p:sp>
        <p:nvSpPr>
          <p:cNvPr id="2560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FAEC09-9B2F-4F84-A596-2C1C00AF7961}" type="slidenum">
              <a:rPr lang="en-US" altLang="en-US" smtClean="0"/>
              <a:pPr eaLnBrk="1" hangingPunct="1"/>
              <a:t>24</a:t>
            </a:fld>
            <a:endParaRPr lang="en-US" alt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zh-TW" altLang="en-US" b="1" smtClean="0">
                <a:solidFill>
                  <a:srgbClr val="FFFF00"/>
                </a:solidFill>
                <a:ea typeface="新細明體" pitchFamily="18" charset="-120"/>
              </a:rPr>
              <a:t>啟示錄第二</a:t>
            </a:r>
            <a:r>
              <a:rPr lang="en-US" altLang="en-US" b="1" smtClean="0">
                <a:solidFill>
                  <a:srgbClr val="FFFF00"/>
                </a:solidFill>
              </a:rPr>
              <a:t>~</a:t>
            </a:r>
            <a:r>
              <a:rPr lang="zh-TW" altLang="en-US" b="1" smtClean="0">
                <a:solidFill>
                  <a:srgbClr val="FFFF00"/>
                </a:solidFill>
                <a:ea typeface="新細明體" pitchFamily="18" charset="-120"/>
              </a:rPr>
              <a:t>三章﹝七教會﹞</a:t>
            </a:r>
            <a:endParaRPr lang="en-US" altLang="en-US" smtClean="0">
              <a:solidFill>
                <a:srgbClr val="FFFF00"/>
              </a:solidFill>
            </a:endParaRPr>
          </a:p>
        </p:txBody>
      </p:sp>
      <p:sp>
        <p:nvSpPr>
          <p:cNvPr id="26627" name="Content Placeholder 2"/>
          <p:cNvSpPr>
            <a:spLocks noGrp="1"/>
          </p:cNvSpPr>
          <p:nvPr>
            <p:ph idx="1"/>
          </p:nvPr>
        </p:nvSpPr>
        <p:spPr/>
        <p:txBody>
          <a:bodyPr/>
          <a:lstStyle/>
          <a:p>
            <a:pPr eaLnBrk="1" hangingPunct="1"/>
            <a:endParaRPr lang="en-US" altLang="en-US" smtClean="0"/>
          </a:p>
        </p:txBody>
      </p:sp>
      <p:sp>
        <p:nvSpPr>
          <p:cNvPr id="2662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9F518E-A2FF-4C7D-A081-10CCC1EB84C1}" type="slidenum">
              <a:rPr lang="en-US" altLang="en-US" smtClean="0"/>
              <a:pPr eaLnBrk="1" hangingPunct="1"/>
              <a:t>25</a:t>
            </a:fld>
            <a:endParaRPr lang="en-US"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TW" altLang="en-US" smtClean="0">
                <a:solidFill>
                  <a:srgbClr val="FFFF00"/>
                </a:solidFill>
                <a:ea typeface="新細明體" pitchFamily="18" charset="-120"/>
              </a:rPr>
              <a:t>耶穌給七教會的書信</a:t>
            </a:r>
            <a:endParaRPr lang="en-US" altLang="en-US" smtClean="0">
              <a:solidFill>
                <a:srgbClr val="FFFF00"/>
              </a:solidFill>
              <a:ea typeface="新細明體" pitchFamily="18" charset="-120"/>
            </a:endParaRPr>
          </a:p>
        </p:txBody>
      </p:sp>
      <p:pic>
        <p:nvPicPr>
          <p:cNvPr id="27651" name="Picture 4" descr="7_churches_2"/>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6338" y="1600200"/>
            <a:ext cx="6789737"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73B9F8C-CA4D-48CF-A889-B8DA59140FD4}" type="slidenum">
              <a:rPr lang="en-US" altLang="en-US" smtClean="0"/>
              <a:pPr eaLnBrk="1" hangingPunct="1"/>
              <a:t>26</a:t>
            </a:fld>
            <a:endParaRPr lang="en-US" alt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715962"/>
          </a:xfrm>
        </p:spPr>
        <p:txBody>
          <a:bodyPr/>
          <a:lstStyle/>
          <a:p>
            <a:pPr eaLnBrk="1" hangingPunct="1"/>
            <a:r>
              <a:rPr lang="zh-TW" altLang="en-US" smtClean="0">
                <a:solidFill>
                  <a:srgbClr val="FFFF00"/>
                </a:solidFill>
                <a:ea typeface="新細明體" pitchFamily="18" charset="-120"/>
              </a:rPr>
              <a:t>信的共同的基本形式：</a:t>
            </a:r>
            <a:endParaRPr lang="en-US" altLang="en-US" smtClean="0">
              <a:solidFill>
                <a:srgbClr val="FFFF00"/>
              </a:solidFill>
              <a:ea typeface="新細明體" pitchFamily="18" charset="-120"/>
            </a:endParaRPr>
          </a:p>
        </p:txBody>
      </p:sp>
      <p:sp>
        <p:nvSpPr>
          <p:cNvPr id="28675" name="Rectangle 3"/>
          <p:cNvSpPr>
            <a:spLocks noGrp="1" noChangeArrowheads="1"/>
          </p:cNvSpPr>
          <p:nvPr>
            <p:ph type="body" idx="1"/>
          </p:nvPr>
        </p:nvSpPr>
        <p:spPr>
          <a:xfrm>
            <a:off x="152400" y="990600"/>
            <a:ext cx="8763000" cy="5638800"/>
          </a:xfrm>
        </p:spPr>
        <p:txBody>
          <a:bodyPr/>
          <a:lstStyle/>
          <a:p>
            <a:pPr marL="609600" indent="-609600" eaLnBrk="1" hangingPunct="1"/>
            <a:r>
              <a:rPr lang="zh-TW" altLang="en-US" sz="3600" smtClean="0">
                <a:solidFill>
                  <a:srgbClr val="FFFF00"/>
                </a:solidFill>
                <a:ea typeface="新細明體" pitchFamily="18" charset="-120"/>
              </a:rPr>
              <a:t>受信者：</a:t>
            </a:r>
            <a:r>
              <a:rPr lang="zh-TW" altLang="en-US" sz="3600" i="1" smtClean="0">
                <a:solidFill>
                  <a:srgbClr val="FFFF00"/>
                </a:solidFill>
                <a:ea typeface="新細明體" pitchFamily="18" charset="-120"/>
              </a:rPr>
              <a:t>你要寫信給</a:t>
            </a:r>
            <a:r>
              <a:rPr lang="en-US" altLang="zh-TW" sz="3600" i="1" smtClean="0">
                <a:solidFill>
                  <a:srgbClr val="FFFF00"/>
                </a:solidFill>
                <a:ea typeface="新細明體" pitchFamily="18" charset="-120"/>
              </a:rPr>
              <a:t>…</a:t>
            </a:r>
            <a:r>
              <a:rPr lang="zh-TW" altLang="en-US" sz="3600" i="1" smtClean="0">
                <a:solidFill>
                  <a:srgbClr val="FFFF00"/>
                </a:solidFill>
                <a:ea typeface="新細明體" pitchFamily="18" charset="-120"/>
              </a:rPr>
              <a:t>教會的使者</a:t>
            </a:r>
            <a:endParaRPr lang="zh-TW" altLang="en-US" sz="3600" smtClean="0">
              <a:solidFill>
                <a:srgbClr val="FFFF00"/>
              </a:solidFill>
              <a:ea typeface="新細明體" pitchFamily="18" charset="-120"/>
            </a:endParaRPr>
          </a:p>
          <a:p>
            <a:pPr marL="609600" indent="-609600" eaLnBrk="1" hangingPunct="1"/>
            <a:r>
              <a:rPr lang="zh-TW" altLang="en-US" sz="3600" smtClean="0">
                <a:solidFill>
                  <a:srgbClr val="FFFF00"/>
                </a:solidFill>
                <a:ea typeface="新細明體" pitchFamily="18" charset="-120"/>
              </a:rPr>
              <a:t>基督的身份描述：</a:t>
            </a:r>
            <a:r>
              <a:rPr lang="zh-TW" altLang="en-US" sz="3600" i="1" smtClean="0">
                <a:solidFill>
                  <a:srgbClr val="FFFF00"/>
                </a:solidFill>
                <a:ea typeface="新細明體" pitchFamily="18" charset="-120"/>
              </a:rPr>
              <a:t>那</a:t>
            </a:r>
            <a:r>
              <a:rPr lang="en-US" altLang="zh-TW" sz="3600" i="1" smtClean="0">
                <a:solidFill>
                  <a:srgbClr val="FFFF00"/>
                </a:solidFill>
                <a:ea typeface="新細明體" pitchFamily="18" charset="-120"/>
              </a:rPr>
              <a:t>…﹝</a:t>
            </a:r>
            <a:r>
              <a:rPr lang="zh-TW" altLang="en-US" sz="3600" i="1" smtClean="0">
                <a:solidFill>
                  <a:srgbClr val="FFFF00"/>
                </a:solidFill>
                <a:ea typeface="新細明體" pitchFamily="18" charset="-120"/>
              </a:rPr>
              <a:t>一</a:t>
            </a:r>
            <a:r>
              <a:rPr lang="en-US" altLang="zh-TW" sz="3600" i="1" smtClean="0">
                <a:solidFill>
                  <a:srgbClr val="FFFF00"/>
                </a:solidFill>
                <a:ea typeface="新細明體" pitchFamily="18" charset="-120"/>
              </a:rPr>
              <a:t>12~20﹞</a:t>
            </a:r>
            <a:r>
              <a:rPr lang="zh-TW" altLang="en-US" sz="3600" i="1" smtClean="0">
                <a:solidFill>
                  <a:srgbClr val="FFFF00"/>
                </a:solidFill>
                <a:ea typeface="新細明體" pitchFamily="18" charset="-120"/>
              </a:rPr>
              <a:t>的說</a:t>
            </a:r>
            <a:endParaRPr lang="zh-TW" altLang="en-US" sz="3600" smtClean="0">
              <a:solidFill>
                <a:srgbClr val="FFFF00"/>
              </a:solidFill>
              <a:ea typeface="新細明體" pitchFamily="18" charset="-120"/>
            </a:endParaRPr>
          </a:p>
          <a:p>
            <a:pPr marL="609600" indent="-609600" eaLnBrk="1" hangingPunct="1"/>
            <a:r>
              <a:rPr lang="zh-TW" altLang="en-US" sz="3600" smtClean="0">
                <a:solidFill>
                  <a:srgbClr val="FFFF00"/>
                </a:solidFill>
                <a:ea typeface="新細明體" pitchFamily="18" charset="-120"/>
              </a:rPr>
              <a:t>知道</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認識的宣告：</a:t>
            </a:r>
            <a:r>
              <a:rPr lang="zh-TW" altLang="en-US" sz="3600" b="1" i="1" smtClean="0">
                <a:solidFill>
                  <a:srgbClr val="FFFF00"/>
                </a:solidFill>
                <a:ea typeface="新細明體" pitchFamily="18" charset="-120"/>
              </a:rPr>
              <a:t>我知道</a:t>
            </a:r>
            <a:r>
              <a:rPr lang="en-US" altLang="zh-TW" sz="3600" i="1" smtClean="0">
                <a:solidFill>
                  <a:srgbClr val="FFFF00"/>
                </a:solidFill>
                <a:ea typeface="新細明體" pitchFamily="18" charset="-120"/>
              </a:rPr>
              <a:t>…</a:t>
            </a:r>
            <a:endParaRPr lang="en-US" altLang="zh-TW" sz="3600" smtClean="0">
              <a:solidFill>
                <a:srgbClr val="FFFF00"/>
              </a:solidFill>
              <a:ea typeface="新細明體" pitchFamily="18" charset="-120"/>
            </a:endParaRPr>
          </a:p>
          <a:p>
            <a:pPr marL="609600" indent="-609600" eaLnBrk="1" hangingPunct="1"/>
            <a:r>
              <a:rPr lang="zh-TW" altLang="en-US" sz="3600" smtClean="0">
                <a:solidFill>
                  <a:srgbClr val="FFFF00"/>
                </a:solidFill>
                <a:ea typeface="新細明體" pitchFamily="18" charset="-120"/>
              </a:rPr>
              <a:t>評估：</a:t>
            </a:r>
            <a:r>
              <a:rPr lang="zh-TW" altLang="en-US" sz="3600" i="1" smtClean="0">
                <a:solidFill>
                  <a:srgbClr val="FFFF00"/>
                </a:solidFill>
                <a:ea typeface="新細明體" pitchFamily="18" charset="-120"/>
              </a:rPr>
              <a:t>責備與</a:t>
            </a:r>
            <a:r>
              <a:rPr lang="en-US" altLang="zh-TW" sz="3600" i="1" smtClean="0">
                <a:solidFill>
                  <a:srgbClr val="FFFF00"/>
                </a:solidFill>
                <a:ea typeface="新細明體" pitchFamily="18" charset="-120"/>
              </a:rPr>
              <a:t>/</a:t>
            </a:r>
            <a:r>
              <a:rPr lang="zh-TW" altLang="en-US" sz="3600" i="1" smtClean="0">
                <a:solidFill>
                  <a:srgbClr val="FFFF00"/>
                </a:solidFill>
                <a:ea typeface="新細明體" pitchFamily="18" charset="-120"/>
              </a:rPr>
              <a:t>或稱讚</a:t>
            </a:r>
            <a:endParaRPr lang="zh-TW" altLang="en-US" sz="3600" smtClean="0">
              <a:solidFill>
                <a:srgbClr val="FFFF00"/>
              </a:solidFill>
              <a:ea typeface="新細明體" pitchFamily="18" charset="-120"/>
            </a:endParaRPr>
          </a:p>
          <a:p>
            <a:pPr marL="609600" indent="-609600" eaLnBrk="1" hangingPunct="1"/>
            <a:r>
              <a:rPr lang="zh-TW" altLang="en-US" sz="3600" smtClean="0">
                <a:solidFill>
                  <a:srgbClr val="FFFF00"/>
                </a:solidFill>
                <a:ea typeface="新細明體" pitchFamily="18" charset="-120"/>
              </a:rPr>
              <a:t>應許或警誡：</a:t>
            </a:r>
            <a:r>
              <a:rPr lang="zh-TW" altLang="en-US" sz="3600" i="1" smtClean="0">
                <a:solidFill>
                  <a:srgbClr val="FFFF00"/>
                </a:solidFill>
                <a:ea typeface="新細明體" pitchFamily="18" charset="-120"/>
              </a:rPr>
              <a:t>我必</a:t>
            </a:r>
            <a:r>
              <a:rPr lang="en-US" altLang="zh-TW" sz="3600" i="1" smtClean="0">
                <a:solidFill>
                  <a:srgbClr val="FFFF00"/>
                </a:solidFill>
                <a:ea typeface="新細明體" pitchFamily="18" charset="-120"/>
              </a:rPr>
              <a:t>…</a:t>
            </a:r>
            <a:endParaRPr lang="en-US" altLang="zh-TW" sz="3600" smtClean="0">
              <a:solidFill>
                <a:srgbClr val="FFFF00"/>
              </a:solidFill>
              <a:ea typeface="新細明體" pitchFamily="18" charset="-120"/>
            </a:endParaRPr>
          </a:p>
          <a:p>
            <a:pPr marL="609600" indent="-609600" eaLnBrk="1" hangingPunct="1"/>
            <a:r>
              <a:rPr lang="zh-TW" altLang="en-US" sz="3600" smtClean="0">
                <a:solidFill>
                  <a:srgbClr val="FFFF00"/>
                </a:solidFill>
                <a:ea typeface="新細明體" pitchFamily="18" charset="-120"/>
              </a:rPr>
              <a:t>應許：對那</a:t>
            </a:r>
            <a:r>
              <a:rPr lang="zh-TW" altLang="en-US" sz="3600" i="1" smtClean="0">
                <a:solidFill>
                  <a:srgbClr val="FFFF00"/>
                </a:solidFill>
                <a:ea typeface="新細明體" pitchFamily="18" charset="-120"/>
              </a:rPr>
              <a:t>得勝的</a:t>
            </a:r>
            <a:endParaRPr lang="zh-TW" altLang="en-US" sz="3600" b="1" i="1" smtClean="0">
              <a:solidFill>
                <a:srgbClr val="FFFF00"/>
              </a:solidFill>
              <a:ea typeface="新細明體" pitchFamily="18" charset="-120"/>
            </a:endParaRPr>
          </a:p>
          <a:p>
            <a:pPr marL="609600" indent="-609600" eaLnBrk="1" hangingPunct="1"/>
            <a:r>
              <a:rPr lang="zh-TW" altLang="en-US" sz="3600" b="1" i="1" smtClean="0">
                <a:solidFill>
                  <a:srgbClr val="FFFF00"/>
                </a:solidFill>
                <a:ea typeface="新細明體" pitchFamily="18" charset="-120"/>
              </a:rPr>
              <a:t>聖靈向眾教會所說的話凡有耳的就應當聽</a:t>
            </a:r>
            <a:endParaRPr lang="en-US" altLang="en-US" sz="3600" b="1" i="1" smtClean="0">
              <a:solidFill>
                <a:srgbClr val="FFFF00"/>
              </a:solidFill>
              <a:ea typeface="新細明體" pitchFamily="18" charset="-120"/>
            </a:endParaRPr>
          </a:p>
        </p:txBody>
      </p:sp>
      <p:sp>
        <p:nvSpPr>
          <p:cNvPr id="2867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5B2B45-6AB9-4B2A-8C8B-87F6E72157AE}" type="slidenum">
              <a:rPr lang="en-US" altLang="en-US" smtClean="0"/>
              <a:pPr eaLnBrk="1" hangingPunct="1"/>
              <a:t>27</a:t>
            </a:fld>
            <a:endParaRPr lang="en-US" alt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zh-TW" altLang="en-US" u="sng" smtClean="0">
                <a:solidFill>
                  <a:srgbClr val="FFFF00"/>
                </a:solidFill>
                <a:ea typeface="新細明體" pitchFamily="18" charset="-120"/>
              </a:rPr>
              <a:t>以弗所教會</a:t>
            </a:r>
            <a:r>
              <a:rPr lang="en-US" altLang="zh-TW" u="sng" smtClean="0">
                <a:solidFill>
                  <a:srgbClr val="FFFF00"/>
                </a:solidFill>
                <a:ea typeface="新細明體" pitchFamily="18" charset="-120"/>
              </a:rPr>
              <a:t>﹝</a:t>
            </a:r>
            <a:r>
              <a:rPr lang="zh-TW" altLang="en-US" u="sng" smtClean="0">
                <a:solidFill>
                  <a:srgbClr val="FFFF00"/>
                </a:solidFill>
                <a:ea typeface="新細明體" pitchFamily="18" charset="-120"/>
              </a:rPr>
              <a:t>二</a:t>
            </a:r>
            <a:r>
              <a:rPr lang="en-US" altLang="zh-TW" u="sng" smtClean="0">
                <a:solidFill>
                  <a:srgbClr val="FFFF00"/>
                </a:solidFill>
                <a:ea typeface="新細明體" pitchFamily="18" charset="-120"/>
              </a:rPr>
              <a:t>1~7﹞</a:t>
            </a:r>
            <a:endParaRPr lang="en-US" altLang="en-US" u="sng" smtClean="0">
              <a:solidFill>
                <a:srgbClr val="FFFF00"/>
              </a:solidFill>
              <a:ea typeface="新細明體" pitchFamily="18" charset="-120"/>
            </a:endParaRPr>
          </a:p>
        </p:txBody>
      </p:sp>
      <p:sp>
        <p:nvSpPr>
          <p:cNvPr id="29699" name="Rectangle 3"/>
          <p:cNvSpPr>
            <a:spLocks noGrp="1" noChangeArrowheads="1"/>
          </p:cNvSpPr>
          <p:nvPr>
            <p:ph type="body" idx="1"/>
          </p:nvPr>
        </p:nvSpPr>
        <p:spPr>
          <a:xfrm>
            <a:off x="457200" y="1371600"/>
            <a:ext cx="8229600" cy="5257800"/>
          </a:xfrm>
        </p:spPr>
        <p:txBody>
          <a:bodyPr/>
          <a:lstStyle/>
          <a:p>
            <a:pPr eaLnBrk="1" hangingPunct="1"/>
            <a:r>
              <a:rPr lang="zh-TW" altLang="en-US" sz="3600" u="sng" smtClean="0">
                <a:solidFill>
                  <a:srgbClr val="FFFF00"/>
                </a:solidFill>
                <a:ea typeface="新細明體" pitchFamily="18" charset="-120"/>
              </a:rPr>
              <a:t>豆米仙</a:t>
            </a:r>
            <a:r>
              <a:rPr lang="zh-TW" altLang="en-US" sz="3600" smtClean="0">
                <a:solidFill>
                  <a:srgbClr val="FFFF00"/>
                </a:solidFill>
                <a:ea typeface="新細明體" pitchFamily="18" charset="-120"/>
              </a:rPr>
              <a:t>時期，是異教的守護城，敬拜亞底米行邪術</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徒十九</a:t>
            </a:r>
            <a:r>
              <a:rPr lang="en-US" altLang="zh-TW" sz="3600" smtClean="0">
                <a:solidFill>
                  <a:srgbClr val="FFFF00"/>
                </a:solidFill>
                <a:ea typeface="新細明體" pitchFamily="18" charset="-120"/>
              </a:rPr>
              <a:t>8~9</a:t>
            </a:r>
            <a:r>
              <a:rPr lang="zh-TW" altLang="en-US" sz="3600" smtClean="0">
                <a:solidFill>
                  <a:srgbClr val="FFFF00"/>
                </a:solidFill>
                <a:ea typeface="新細明體" pitchFamily="18" charset="-120"/>
              </a:rPr>
              <a:t>，</a:t>
            </a:r>
            <a:r>
              <a:rPr lang="en-US" altLang="zh-TW" sz="3600" smtClean="0">
                <a:solidFill>
                  <a:srgbClr val="FFFF00"/>
                </a:solidFill>
                <a:ea typeface="新細明體" pitchFamily="18" charset="-120"/>
              </a:rPr>
              <a:t>23~40﹞</a:t>
            </a:r>
          </a:p>
          <a:p>
            <a:pPr eaLnBrk="1" hangingPunct="1"/>
            <a:r>
              <a:rPr lang="zh-TW" altLang="en-US" sz="3600" smtClean="0">
                <a:solidFill>
                  <a:srgbClr val="FFFF00"/>
                </a:solidFill>
                <a:ea typeface="新細明體" pitchFamily="18" charset="-120"/>
              </a:rPr>
              <a:t>勞碌、忍耐、信仰正統</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恨尼哥拉黨</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；但丟了起初的愛心</a:t>
            </a:r>
          </a:p>
          <a:p>
            <a:pPr eaLnBrk="1" hangingPunct="1"/>
            <a:r>
              <a:rPr lang="zh-TW" altLang="en-US" sz="3600" smtClean="0">
                <a:solidFill>
                  <a:srgbClr val="FFFF00"/>
                </a:solidFill>
                <a:ea typeface="新細明體" pitchFamily="18" charset="-120"/>
              </a:rPr>
              <a:t>危險：</a:t>
            </a:r>
            <a:r>
              <a:rPr lang="zh-TW" altLang="en-US" sz="3600" b="1" i="1" smtClean="0">
                <a:solidFill>
                  <a:srgbClr val="FFFF00"/>
                </a:solidFill>
                <a:ea typeface="新細明體" pitchFamily="18" charset="-120"/>
              </a:rPr>
              <a:t>形式主義</a:t>
            </a:r>
          </a:p>
          <a:p>
            <a:pPr eaLnBrk="1" hangingPunct="1"/>
            <a:r>
              <a:rPr lang="zh-TW" altLang="en-US" sz="3600" b="1" smtClean="0">
                <a:solidFill>
                  <a:srgbClr val="FFFF00"/>
                </a:solidFill>
                <a:ea typeface="新細明體" pitchFamily="18" charset="-120"/>
              </a:rPr>
              <a:t>解藥：回想</a:t>
            </a:r>
            <a:r>
              <a:rPr lang="en-US" altLang="zh-TW" sz="3600" smtClean="0">
                <a:solidFill>
                  <a:srgbClr val="FFFF00"/>
                </a:solidFill>
                <a:ea typeface="新細明體" pitchFamily="18" charset="-120"/>
              </a:rPr>
              <a:t>﹝remember﹞</a:t>
            </a:r>
            <a:r>
              <a:rPr lang="zh-TW" altLang="en-US" sz="3600" b="1" smtClean="0">
                <a:solidFill>
                  <a:srgbClr val="FFFF00"/>
                </a:solidFill>
                <a:ea typeface="新細明體" pitchFamily="18" charset="-120"/>
              </a:rPr>
              <a:t>、悔改</a:t>
            </a:r>
            <a:r>
              <a:rPr lang="en-US" altLang="zh-TW" sz="3600" smtClean="0">
                <a:solidFill>
                  <a:srgbClr val="FFFF00"/>
                </a:solidFill>
                <a:ea typeface="新細明體" pitchFamily="18" charset="-120"/>
              </a:rPr>
              <a:t>﹝repent﹞</a:t>
            </a:r>
            <a:r>
              <a:rPr lang="zh-TW" altLang="en-US" sz="3600" b="1" smtClean="0">
                <a:solidFill>
                  <a:srgbClr val="FFFF00"/>
                </a:solidFill>
                <a:ea typeface="新細明體" pitchFamily="18" charset="-120"/>
              </a:rPr>
              <a:t>、行起初所行的事</a:t>
            </a:r>
            <a:r>
              <a:rPr lang="en-US" altLang="zh-TW" sz="3600" smtClean="0">
                <a:solidFill>
                  <a:srgbClr val="FFFF00"/>
                </a:solidFill>
                <a:ea typeface="新細明體" pitchFamily="18" charset="-120"/>
              </a:rPr>
              <a:t>﹝resume﹞ </a:t>
            </a:r>
            <a:endParaRPr lang="en-US" altLang="en-US" sz="3600" smtClean="0">
              <a:solidFill>
                <a:srgbClr val="FFFF00"/>
              </a:solidFill>
            </a:endParaRPr>
          </a:p>
        </p:txBody>
      </p:sp>
      <p:sp>
        <p:nvSpPr>
          <p:cNvPr id="2970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1D0018-95AD-46AE-AB83-C036844E7E91}" type="slidenum">
              <a:rPr lang="en-US" altLang="en-US" smtClean="0"/>
              <a:pPr eaLnBrk="1" hangingPunct="1"/>
              <a:t>28</a:t>
            </a:fld>
            <a:endParaRPr lang="en-US" altLang="en-US"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zh-TW" altLang="en-US" sz="3600" u="sng" smtClean="0">
                <a:solidFill>
                  <a:srgbClr val="FFFF00"/>
                </a:solidFill>
                <a:ea typeface="新細明體" pitchFamily="18" charset="-120"/>
              </a:rPr>
              <a:t>士每拿教會</a:t>
            </a:r>
            <a:r>
              <a:rPr lang="en-US" altLang="zh-TW" sz="3600" u="sng" smtClean="0">
                <a:solidFill>
                  <a:srgbClr val="FFFF00"/>
                </a:solidFill>
                <a:ea typeface="新細明體" pitchFamily="18" charset="-120"/>
              </a:rPr>
              <a:t>﹝</a:t>
            </a:r>
            <a:r>
              <a:rPr lang="zh-TW" altLang="en-US" sz="3600" u="sng" smtClean="0">
                <a:solidFill>
                  <a:srgbClr val="FFFF00"/>
                </a:solidFill>
                <a:ea typeface="新細明體" pitchFamily="18" charset="-120"/>
              </a:rPr>
              <a:t>二</a:t>
            </a:r>
            <a:r>
              <a:rPr lang="en-US" altLang="zh-TW" sz="3600" u="sng" smtClean="0">
                <a:solidFill>
                  <a:srgbClr val="FFFF00"/>
                </a:solidFill>
                <a:ea typeface="新細明體" pitchFamily="18" charset="-120"/>
              </a:rPr>
              <a:t>8~11﹞--</a:t>
            </a:r>
            <a:r>
              <a:rPr lang="zh-TW" altLang="en-US" sz="3600" smtClean="0">
                <a:solidFill>
                  <a:srgbClr val="FFFF00"/>
                </a:solidFill>
                <a:ea typeface="新細明體" pitchFamily="18" charset="-120"/>
              </a:rPr>
              <a:t>惟一沒有被責備的教會</a:t>
            </a:r>
            <a:endParaRPr lang="en-US" altLang="en-US" sz="3600" smtClean="0">
              <a:solidFill>
                <a:srgbClr val="FFFF00"/>
              </a:solidFill>
              <a:ea typeface="新細明體" pitchFamily="18" charset="-120"/>
            </a:endParaRPr>
          </a:p>
        </p:txBody>
      </p:sp>
      <p:sp>
        <p:nvSpPr>
          <p:cNvPr id="30723" name="Rectangle 3"/>
          <p:cNvSpPr>
            <a:spLocks noGrp="1" noChangeArrowheads="1"/>
          </p:cNvSpPr>
          <p:nvPr>
            <p:ph type="body" idx="1"/>
          </p:nvPr>
        </p:nvSpPr>
        <p:spPr>
          <a:xfrm>
            <a:off x="228600" y="1600200"/>
            <a:ext cx="8686800" cy="5029200"/>
          </a:xfrm>
        </p:spPr>
        <p:txBody>
          <a:bodyPr/>
          <a:lstStyle/>
          <a:p>
            <a:pPr eaLnBrk="1" hangingPunct="1"/>
            <a:r>
              <a:rPr lang="zh-TW" altLang="en-US" sz="3600" smtClean="0">
                <a:solidFill>
                  <a:srgbClr val="FFFF00"/>
                </a:solidFill>
                <a:ea typeface="新細明體" pitchFamily="18" charset="-120"/>
              </a:rPr>
              <a:t>以弗所北</a:t>
            </a:r>
            <a:r>
              <a:rPr lang="en-US" altLang="zh-TW" sz="3600" smtClean="0">
                <a:solidFill>
                  <a:srgbClr val="FFFF00"/>
                </a:solidFill>
                <a:ea typeface="新細明體" pitchFamily="18" charset="-120"/>
              </a:rPr>
              <a:t>30</a:t>
            </a:r>
            <a:r>
              <a:rPr lang="zh-TW" altLang="en-US" sz="3600" smtClean="0">
                <a:solidFill>
                  <a:srgbClr val="FFFF00"/>
                </a:solidFill>
                <a:ea typeface="新細明體" pitchFamily="18" charset="-120"/>
              </a:rPr>
              <a:t>哩，</a:t>
            </a:r>
            <a:r>
              <a:rPr lang="en-US" altLang="zh-TW" sz="3600" smtClean="0">
                <a:solidFill>
                  <a:srgbClr val="FFFF00"/>
                </a:solidFill>
                <a:ea typeface="新細明體" pitchFamily="18" charset="-120"/>
              </a:rPr>
              <a:t>temple to Tiberius </a:t>
            </a:r>
          </a:p>
          <a:p>
            <a:pPr eaLnBrk="1" hangingPunct="1"/>
            <a:r>
              <a:rPr lang="zh-TW" altLang="en-US" sz="3600" smtClean="0">
                <a:solidFill>
                  <a:srgbClr val="FFFF00"/>
                </a:solidFill>
                <a:ea typeface="新細明體" pitchFamily="18" charset="-120"/>
              </a:rPr>
              <a:t>苦難：惡意的猶太人、撒但、下監；貧窮、被毀謗、下監、死亡</a:t>
            </a:r>
          </a:p>
          <a:p>
            <a:pPr eaLnBrk="1" hangingPunct="1"/>
            <a:r>
              <a:rPr lang="zh-TW" altLang="en-US" sz="3600" smtClean="0">
                <a:solidFill>
                  <a:srgbClr val="FFFF00"/>
                </a:solidFill>
                <a:ea typeface="新細明體" pitchFamily="18" charset="-120"/>
              </a:rPr>
              <a:t>安慰：二</a:t>
            </a:r>
            <a:r>
              <a:rPr lang="en-US" altLang="zh-TW" sz="3600" smtClean="0">
                <a:solidFill>
                  <a:srgbClr val="FFFF00"/>
                </a:solidFill>
                <a:ea typeface="新細明體" pitchFamily="18" charset="-120"/>
              </a:rPr>
              <a:t>8~9﹝</a:t>
            </a:r>
            <a:r>
              <a:rPr lang="zh-TW" altLang="en-US" sz="3600" b="1" smtClean="0">
                <a:solidFill>
                  <a:srgbClr val="FFFF00"/>
                </a:solidFill>
                <a:ea typeface="新細明體" pitchFamily="18" charset="-120"/>
              </a:rPr>
              <a:t>人能超越人生之苦不在於自己的忍耐力有多大而在於對主的認識有多少</a:t>
            </a:r>
            <a:r>
              <a:rPr lang="zh-TW" altLang="en-US" sz="3600" smtClean="0">
                <a:solidFill>
                  <a:srgbClr val="FFFF00"/>
                </a:solidFill>
                <a:ea typeface="新細明體" pitchFamily="18" charset="-120"/>
              </a:rPr>
              <a:t>；</a:t>
            </a:r>
            <a:r>
              <a:rPr lang="zh-TW" altLang="en-US" sz="3600" b="1" smtClean="0">
                <a:solidFill>
                  <a:schemeClr val="bg1"/>
                </a:solidFill>
                <a:ea typeface="新細明體" pitchFamily="18" charset="-120"/>
              </a:rPr>
              <a:t>祂是永恆者、得勝者、全知者</a:t>
            </a:r>
            <a:r>
              <a:rPr lang="en-US" altLang="zh-TW" sz="3600" smtClean="0">
                <a:solidFill>
                  <a:srgbClr val="FFFF00"/>
                </a:solidFill>
                <a:ea typeface="新細明體" pitchFamily="18" charset="-120"/>
              </a:rPr>
              <a:t>﹞</a:t>
            </a:r>
          </a:p>
          <a:p>
            <a:pPr eaLnBrk="1" hangingPunct="1"/>
            <a:r>
              <a:rPr lang="zh-TW" altLang="en-US" sz="3600" smtClean="0">
                <a:solidFill>
                  <a:srgbClr val="FFFF00"/>
                </a:solidFill>
                <a:ea typeface="新細明體" pitchFamily="18" charset="-120"/>
              </a:rPr>
              <a:t>生命的冠冕</a:t>
            </a:r>
            <a:endParaRPr lang="en-US" altLang="en-US" sz="3600" smtClean="0">
              <a:solidFill>
                <a:srgbClr val="FFFF00"/>
              </a:solidFill>
              <a:ea typeface="新細明體" pitchFamily="18" charset="-120"/>
            </a:endParaRPr>
          </a:p>
        </p:txBody>
      </p:sp>
      <p:sp>
        <p:nvSpPr>
          <p:cNvPr id="3072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FA1F88E-29FC-4D4A-9742-E5B139438BD5}" type="slidenum">
              <a:rPr lang="en-US" altLang="en-US" smtClean="0"/>
              <a:pPr eaLnBrk="1" hangingPunct="1"/>
              <a:t>29</a:t>
            </a:fld>
            <a:endParaRPr lang="en-US" alt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心態：</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4099" name="Rectangle 3"/>
          <p:cNvSpPr>
            <a:spLocks noGrp="1" noChangeArrowheads="1"/>
          </p:cNvSpPr>
          <p:nvPr>
            <p:ph type="body" idx="1"/>
          </p:nvPr>
        </p:nvSpPr>
        <p:spPr/>
        <p:txBody>
          <a:bodyPr/>
          <a:lstStyle/>
          <a:p>
            <a:pPr eaLnBrk="1" hangingPunct="1">
              <a:lnSpc>
                <a:spcPct val="90000"/>
              </a:lnSpc>
            </a:pPr>
            <a:r>
              <a:rPr lang="zh-TW" altLang="en-US" smtClean="0">
                <a:solidFill>
                  <a:srgbClr val="FFFF00"/>
                </a:solidFill>
                <a:ea typeface="新細明體" pitchFamily="18" charset="-120"/>
              </a:rPr>
              <a:t>你可以理解啟示錄，神要你理解並按照其信息</a:t>
            </a:r>
            <a:r>
              <a:rPr lang="zh-TW" altLang="en-US" sz="3600" b="1" smtClean="0">
                <a:solidFill>
                  <a:srgbClr val="FFFF00"/>
                </a:solidFill>
                <a:ea typeface="新細明體" pitchFamily="18" charset="-120"/>
              </a:rPr>
              <a:t>遵行</a:t>
            </a:r>
          </a:p>
          <a:p>
            <a:pPr eaLnBrk="1" hangingPunct="1">
              <a:lnSpc>
                <a:spcPct val="90000"/>
              </a:lnSpc>
            </a:pPr>
            <a:endParaRPr lang="zh-TW" altLang="en-US" smtClean="0">
              <a:solidFill>
                <a:srgbClr val="FFFF00"/>
              </a:solidFill>
              <a:ea typeface="新細明體" pitchFamily="18" charset="-120"/>
            </a:endParaRPr>
          </a:p>
          <a:p>
            <a:pPr eaLnBrk="1" hangingPunct="1">
              <a:lnSpc>
                <a:spcPct val="90000"/>
              </a:lnSpc>
            </a:pPr>
            <a:r>
              <a:rPr lang="zh-TW" altLang="en-US" smtClean="0">
                <a:solidFill>
                  <a:srgbClr val="FFFF00"/>
                </a:solidFill>
                <a:ea typeface="新細明體" pitchFamily="18" charset="-120"/>
              </a:rPr>
              <a:t>讀啟示錄問：這本書在說些什麼？不如問：</a:t>
            </a:r>
            <a:r>
              <a:rPr lang="zh-TW" altLang="en-US" sz="3600" b="1" smtClean="0">
                <a:solidFill>
                  <a:srgbClr val="FFFF00"/>
                </a:solidFill>
                <a:ea typeface="新細明體" pitchFamily="18" charset="-120"/>
              </a:rPr>
              <a:t>有關我的主</a:t>
            </a:r>
            <a:r>
              <a:rPr lang="zh-TW" altLang="en-US" smtClean="0">
                <a:solidFill>
                  <a:srgbClr val="FFFF00"/>
                </a:solidFill>
                <a:ea typeface="新細明體" pitchFamily="18" charset="-120"/>
              </a:rPr>
              <a:t>，這本書教導些什麼？</a:t>
            </a:r>
          </a:p>
          <a:p>
            <a:pPr eaLnBrk="1" hangingPunct="1">
              <a:lnSpc>
                <a:spcPct val="90000"/>
              </a:lnSpc>
              <a:buFontTx/>
              <a:buNone/>
            </a:pPr>
            <a:endParaRPr lang="zh-TW" altLang="en-US" smtClean="0">
              <a:solidFill>
                <a:srgbClr val="FFFF00"/>
              </a:solidFill>
              <a:ea typeface="新細明體" pitchFamily="18" charset="-120"/>
            </a:endParaRPr>
          </a:p>
          <a:p>
            <a:pPr eaLnBrk="1" hangingPunct="1">
              <a:lnSpc>
                <a:spcPct val="90000"/>
              </a:lnSpc>
            </a:pPr>
            <a:r>
              <a:rPr lang="zh-TW" altLang="en-US" smtClean="0">
                <a:solidFill>
                  <a:srgbClr val="FFFF00"/>
                </a:solidFill>
                <a:ea typeface="新細明體" pitchFamily="18" charset="-120"/>
              </a:rPr>
              <a:t>真理的實踐永遠是對於一個</a:t>
            </a:r>
            <a:r>
              <a:rPr lang="zh-TW" altLang="en-US" sz="3600" b="1" smtClean="0">
                <a:solidFill>
                  <a:srgbClr val="FFFF00"/>
                </a:solidFill>
                <a:ea typeface="新細明體" pitchFamily="18" charset="-120"/>
              </a:rPr>
              <a:t>更終極性</a:t>
            </a:r>
            <a:r>
              <a:rPr lang="zh-TW" altLang="en-US" smtClean="0">
                <a:solidFill>
                  <a:srgbClr val="FFFF00"/>
                </a:solidFill>
                <a:ea typeface="新細明體" pitchFamily="18" charset="-120"/>
              </a:rPr>
              <a:t>的議題的回應：真理的</a:t>
            </a:r>
            <a:r>
              <a:rPr lang="zh-TW" altLang="en-US" sz="3600" b="1" smtClean="0">
                <a:solidFill>
                  <a:srgbClr val="FFFF00"/>
                </a:solidFill>
                <a:ea typeface="新細明體" pitchFamily="18" charset="-120"/>
              </a:rPr>
              <a:t>本質</a:t>
            </a:r>
            <a:endParaRPr lang="en-US" altLang="en-US" sz="3600" b="1" smtClean="0">
              <a:solidFill>
                <a:srgbClr val="FFFF00"/>
              </a:solidFill>
              <a:ea typeface="新細明體" pitchFamily="18" charset="-120"/>
            </a:endParaRPr>
          </a:p>
        </p:txBody>
      </p:sp>
      <p:sp>
        <p:nvSpPr>
          <p:cNvPr id="410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555832-6B3D-478E-BC7C-3DB8CC4EA6A2}" type="slidenum">
              <a:rPr lang="en-US" altLang="en-US" smtClean="0"/>
              <a:pPr eaLnBrk="1" hangingPunct="1"/>
              <a:t>3</a:t>
            </a:fld>
            <a:endParaRPr lang="en-US" altLang="en-US"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4638"/>
            <a:ext cx="8229600" cy="563562"/>
          </a:xfrm>
        </p:spPr>
        <p:txBody>
          <a:bodyPr/>
          <a:lstStyle/>
          <a:p>
            <a:pPr eaLnBrk="1" hangingPunct="1"/>
            <a:r>
              <a:rPr lang="zh-TW" altLang="en-US" sz="3600" u="sng" smtClean="0">
                <a:solidFill>
                  <a:srgbClr val="FFFF00"/>
                </a:solidFill>
                <a:ea typeface="新細明體" pitchFamily="18" charset="-120"/>
              </a:rPr>
              <a:t>別迦摩教會</a:t>
            </a:r>
            <a:r>
              <a:rPr lang="en-US" altLang="zh-TW" sz="3600" u="sng" smtClean="0">
                <a:solidFill>
                  <a:srgbClr val="FFFF00"/>
                </a:solidFill>
                <a:ea typeface="新細明體" pitchFamily="18" charset="-120"/>
              </a:rPr>
              <a:t>﹝</a:t>
            </a:r>
            <a:r>
              <a:rPr lang="zh-TW" altLang="en-US" sz="3600" u="sng" smtClean="0">
                <a:solidFill>
                  <a:srgbClr val="FFFF00"/>
                </a:solidFill>
                <a:ea typeface="新細明體" pitchFamily="18" charset="-120"/>
              </a:rPr>
              <a:t>二</a:t>
            </a:r>
            <a:r>
              <a:rPr lang="en-US" altLang="zh-TW" sz="3600" u="sng" smtClean="0">
                <a:solidFill>
                  <a:srgbClr val="FFFF00"/>
                </a:solidFill>
                <a:ea typeface="新細明體" pitchFamily="18" charset="-120"/>
              </a:rPr>
              <a:t>12~17﹞--</a:t>
            </a:r>
            <a:r>
              <a:rPr lang="zh-TW" altLang="en-US" sz="3600" smtClean="0">
                <a:solidFill>
                  <a:srgbClr val="FFFF00"/>
                </a:solidFill>
                <a:ea typeface="新細明體" pitchFamily="18" charset="-120"/>
              </a:rPr>
              <a:t>有撒但的座位</a:t>
            </a:r>
            <a:endParaRPr lang="en-US" altLang="en-US" sz="3600" smtClean="0">
              <a:solidFill>
                <a:srgbClr val="FFFF00"/>
              </a:solidFill>
              <a:ea typeface="新細明體" pitchFamily="18" charset="-120"/>
            </a:endParaRPr>
          </a:p>
        </p:txBody>
      </p:sp>
      <p:sp>
        <p:nvSpPr>
          <p:cNvPr id="31747" name="Rectangle 3"/>
          <p:cNvSpPr>
            <a:spLocks noGrp="1" noChangeArrowheads="1"/>
          </p:cNvSpPr>
          <p:nvPr>
            <p:ph type="body" idx="1"/>
          </p:nvPr>
        </p:nvSpPr>
        <p:spPr>
          <a:xfrm>
            <a:off x="381000" y="990600"/>
            <a:ext cx="8458200" cy="5334000"/>
          </a:xfrm>
        </p:spPr>
        <p:txBody>
          <a:bodyPr/>
          <a:lstStyle/>
          <a:p>
            <a:pPr eaLnBrk="1" hangingPunct="1">
              <a:lnSpc>
                <a:spcPct val="90000"/>
              </a:lnSpc>
            </a:pPr>
            <a:r>
              <a:rPr lang="zh-TW" altLang="en-US" sz="2800" smtClean="0">
                <a:solidFill>
                  <a:srgbClr val="FFFF00"/>
                </a:solidFill>
                <a:ea typeface="新細明體" pitchFamily="18" charset="-120"/>
              </a:rPr>
              <a:t>距士每拿</a:t>
            </a:r>
            <a:r>
              <a:rPr lang="en-US" altLang="zh-TW" sz="2800" smtClean="0">
                <a:solidFill>
                  <a:srgbClr val="FFFF00"/>
                </a:solidFill>
                <a:ea typeface="新細明體" pitchFamily="18" charset="-120"/>
              </a:rPr>
              <a:t>55</a:t>
            </a:r>
            <a:r>
              <a:rPr lang="zh-TW" altLang="en-US" sz="2800" smtClean="0">
                <a:solidFill>
                  <a:srgbClr val="FFFF00"/>
                </a:solidFill>
                <a:ea typeface="新細明體" pitchFamily="18" charset="-120"/>
              </a:rPr>
              <a:t>哩，</a:t>
            </a:r>
            <a:r>
              <a:rPr lang="en-US" altLang="zh-TW" sz="2800" smtClean="0">
                <a:solidFill>
                  <a:srgbClr val="FFFF00"/>
                </a:solidFill>
                <a:ea typeface="新細明體" pitchFamily="18" charset="-120"/>
              </a:rPr>
              <a:t>temple to Augustus</a:t>
            </a:r>
          </a:p>
          <a:p>
            <a:pPr eaLnBrk="1" hangingPunct="1">
              <a:lnSpc>
                <a:spcPct val="90000"/>
              </a:lnSpc>
            </a:pPr>
            <a:r>
              <a:rPr lang="zh-TW" altLang="en-US" sz="2800" smtClean="0">
                <a:solidFill>
                  <a:srgbClr val="FFFF00"/>
                </a:solidFill>
                <a:ea typeface="新細明體" pitchFamily="18" charset="-120"/>
              </a:rPr>
              <a:t>耶穌</a:t>
            </a:r>
            <a:r>
              <a:rPr lang="zh-TW" altLang="en-US" sz="2800" b="1" smtClean="0">
                <a:solidFill>
                  <a:srgbClr val="FFFF00"/>
                </a:solidFill>
                <a:ea typeface="新細明體" pitchFamily="18" charset="-120"/>
              </a:rPr>
              <a:t>知道</a:t>
            </a:r>
            <a:endParaRPr lang="zh-TW" altLang="en-US" sz="2800" smtClean="0">
              <a:solidFill>
                <a:srgbClr val="FFFF00"/>
              </a:solidFill>
              <a:ea typeface="新細明體" pitchFamily="18" charset="-120"/>
            </a:endParaRPr>
          </a:p>
          <a:p>
            <a:pPr eaLnBrk="1" hangingPunct="1">
              <a:lnSpc>
                <a:spcPct val="90000"/>
              </a:lnSpc>
            </a:pPr>
            <a:r>
              <a:rPr lang="zh-TW" altLang="en-US" sz="2800" smtClean="0">
                <a:solidFill>
                  <a:srgbClr val="FFFF00"/>
                </a:solidFill>
                <a:ea typeface="新細明體" pitchFamily="18" charset="-120"/>
              </a:rPr>
              <a:t>堅守主名沒有棄絕主道，</a:t>
            </a:r>
            <a:r>
              <a:rPr lang="zh-TW" altLang="en-US" sz="2800" u="sng" smtClean="0">
                <a:solidFill>
                  <a:srgbClr val="FFFF00"/>
                </a:solidFill>
                <a:ea typeface="新細明體" pitchFamily="18" charset="-120"/>
              </a:rPr>
              <a:t>安提帕</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a:t>
            </a:r>
            <a:r>
              <a:rPr lang="zh-TW" altLang="en-US" sz="2800" b="1" smtClean="0">
                <a:solidFill>
                  <a:srgbClr val="FFFF00"/>
                </a:solidFill>
                <a:ea typeface="新細明體" pitchFamily="18" charset="-120"/>
              </a:rPr>
              <a:t>我忠心的見證人」</a:t>
            </a:r>
          </a:p>
          <a:p>
            <a:pPr eaLnBrk="1" hangingPunct="1">
              <a:lnSpc>
                <a:spcPct val="90000"/>
              </a:lnSpc>
            </a:pPr>
            <a:r>
              <a:rPr lang="zh-TW" altLang="en-US" sz="2800" smtClean="0">
                <a:solidFill>
                  <a:srgbClr val="FFFF00"/>
                </a:solidFill>
                <a:ea typeface="新細明體" pitchFamily="18" charset="-120"/>
              </a:rPr>
              <a:t>斥責：</a:t>
            </a:r>
            <a:r>
              <a:rPr lang="zh-TW" altLang="en-US" sz="2800" u="sng" smtClean="0">
                <a:solidFill>
                  <a:srgbClr val="FFFF00"/>
                </a:solidFill>
                <a:ea typeface="新細明體" pitchFamily="18" charset="-120"/>
              </a:rPr>
              <a:t>巴蘭</a:t>
            </a:r>
            <a:r>
              <a:rPr lang="zh-TW" altLang="en-US" sz="2800" smtClean="0">
                <a:solidFill>
                  <a:srgbClr val="FFFF00"/>
                </a:solidFill>
                <a:ea typeface="新細明體" pitchFamily="18" charset="-120"/>
              </a:rPr>
              <a:t>的教訓，民廿二</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：貪心</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彼後二</a:t>
            </a:r>
            <a:r>
              <a:rPr lang="en-US" altLang="zh-TW" sz="2800" smtClean="0">
                <a:solidFill>
                  <a:srgbClr val="FFFF00"/>
                </a:solidFill>
                <a:ea typeface="新細明體" pitchFamily="18" charset="-120"/>
              </a:rPr>
              <a:t>15</a:t>
            </a:r>
            <a:r>
              <a:rPr lang="zh-TW" altLang="en-US" sz="2800" smtClean="0">
                <a:solidFill>
                  <a:srgbClr val="FFFF00"/>
                </a:solidFill>
                <a:ea typeface="新細明體" pitchFamily="18" charset="-120"/>
              </a:rPr>
              <a:t>；猶</a:t>
            </a:r>
            <a:r>
              <a:rPr lang="en-US" altLang="zh-TW" sz="2800" smtClean="0">
                <a:solidFill>
                  <a:srgbClr val="FFFF00"/>
                </a:solidFill>
                <a:ea typeface="新細明體" pitchFamily="18" charset="-120"/>
              </a:rPr>
              <a:t>11﹞</a:t>
            </a:r>
            <a:r>
              <a:rPr lang="zh-TW" altLang="en-US" sz="2800" smtClean="0">
                <a:solidFill>
                  <a:srgbClr val="FFFF00"/>
                </a:solidFill>
                <a:ea typeface="新細明體" pitchFamily="18" charset="-120"/>
              </a:rPr>
              <a:t>，尼哥拉一黨</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二者均與</a:t>
            </a:r>
            <a:r>
              <a:rPr lang="zh-TW" altLang="en-US" sz="2800" b="1" i="1" smtClean="0">
                <a:solidFill>
                  <a:srgbClr val="FFFF00"/>
                </a:solidFill>
                <a:ea typeface="新細明體" pitchFamily="18" charset="-120"/>
              </a:rPr>
              <a:t>世俗主義</a:t>
            </a:r>
            <a:r>
              <a:rPr lang="zh-TW" altLang="en-US" sz="2800" smtClean="0">
                <a:solidFill>
                  <a:srgbClr val="FFFF00"/>
                </a:solidFill>
                <a:ea typeface="新細明體" pitchFamily="18" charset="-120"/>
              </a:rPr>
              <a:t>有關</a:t>
            </a:r>
            <a:endParaRPr lang="zh-TW" altLang="en-US" sz="2800" b="1" smtClean="0">
              <a:solidFill>
                <a:srgbClr val="FFFF00"/>
              </a:solidFill>
              <a:ea typeface="新細明體" pitchFamily="18" charset="-120"/>
            </a:endParaRPr>
          </a:p>
          <a:p>
            <a:pPr eaLnBrk="1" hangingPunct="1">
              <a:lnSpc>
                <a:spcPct val="90000"/>
              </a:lnSpc>
            </a:pPr>
            <a:r>
              <a:rPr lang="zh-TW" altLang="en-US" sz="2800" b="1" smtClean="0">
                <a:solidFill>
                  <a:srgbClr val="FFFF00"/>
                </a:solidFill>
                <a:ea typeface="新細明體" pitchFamily="18" charset="-120"/>
              </a:rPr>
              <a:t>悔改：二</a:t>
            </a:r>
            <a:r>
              <a:rPr lang="en-US" altLang="zh-TW" sz="2800" b="1" smtClean="0">
                <a:solidFill>
                  <a:srgbClr val="FFFF00"/>
                </a:solidFill>
                <a:ea typeface="新細明體" pitchFamily="18" charset="-120"/>
              </a:rPr>
              <a:t>16</a:t>
            </a:r>
            <a:r>
              <a:rPr lang="zh-TW" altLang="en-US" sz="2800" b="1" smtClean="0">
                <a:solidFill>
                  <a:srgbClr val="FFFF00"/>
                </a:solidFill>
                <a:ea typeface="新細明體" pitchFamily="18" charset="-120"/>
              </a:rPr>
              <a:t>，瞭解世俗思想的本質：二</a:t>
            </a:r>
            <a:r>
              <a:rPr lang="en-US" altLang="zh-TW" sz="2800" b="1" smtClean="0">
                <a:solidFill>
                  <a:srgbClr val="FFFF00"/>
                </a:solidFill>
                <a:ea typeface="新細明體" pitchFamily="18" charset="-120"/>
              </a:rPr>
              <a:t>14~15</a:t>
            </a:r>
            <a:r>
              <a:rPr lang="zh-TW" altLang="en-US" sz="2800" b="1" smtClean="0">
                <a:solidFill>
                  <a:srgbClr val="FFFF00"/>
                </a:solidFill>
                <a:ea typeface="新細明體" pitchFamily="18" charset="-120"/>
              </a:rPr>
              <a:t>、</a:t>
            </a:r>
            <a:r>
              <a:rPr lang="en-US" altLang="zh-TW" sz="2800" b="1" smtClean="0">
                <a:solidFill>
                  <a:srgbClr val="FFFF00"/>
                </a:solidFill>
                <a:ea typeface="新細明體" pitchFamily="18" charset="-120"/>
              </a:rPr>
              <a:t>20</a:t>
            </a:r>
            <a:endParaRPr lang="en-US" altLang="zh-TW" sz="2800" smtClean="0">
              <a:solidFill>
                <a:srgbClr val="FFFF00"/>
              </a:solidFill>
              <a:ea typeface="新細明體" pitchFamily="18" charset="-120"/>
            </a:endParaRPr>
          </a:p>
          <a:p>
            <a:pPr eaLnBrk="1" hangingPunct="1">
              <a:lnSpc>
                <a:spcPct val="90000"/>
              </a:lnSpc>
            </a:pPr>
            <a:r>
              <a:rPr lang="zh-TW" altLang="en-US" sz="2800" smtClean="0">
                <a:solidFill>
                  <a:srgbClr val="FFFF00"/>
                </a:solidFill>
                <a:ea typeface="新細明體" pitchFamily="18" charset="-120"/>
              </a:rPr>
              <a:t>神把錯誤摧毀的方式是</a:t>
            </a:r>
            <a:r>
              <a:rPr lang="zh-TW" altLang="en-US" sz="2800" b="1" smtClean="0">
                <a:solidFill>
                  <a:srgbClr val="FFFF00"/>
                </a:solidFill>
                <a:ea typeface="新細明體" pitchFamily="18" charset="-120"/>
              </a:rPr>
              <a:t>宣揚真理</a:t>
            </a:r>
          </a:p>
          <a:p>
            <a:pPr eaLnBrk="1" hangingPunct="1">
              <a:lnSpc>
                <a:spcPct val="90000"/>
              </a:lnSpc>
            </a:pPr>
            <a:r>
              <a:rPr lang="zh-TW" altLang="en-US" sz="2800" smtClean="0">
                <a:solidFill>
                  <a:srgbClr val="FFFF00"/>
                </a:solidFill>
                <a:ea typeface="新細明體" pitchFamily="18" charset="-120"/>
              </a:rPr>
              <a:t>「隱藏的嗎哪」：神在出埃及曠野中的供應；新出埃及也有新嗎哪</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太六</a:t>
            </a:r>
            <a:r>
              <a:rPr lang="en-US" altLang="zh-TW" sz="2800" smtClean="0">
                <a:solidFill>
                  <a:srgbClr val="FFFF00"/>
                </a:solidFill>
                <a:ea typeface="新細明體" pitchFamily="18" charset="-120"/>
              </a:rPr>
              <a:t>11﹞</a:t>
            </a:r>
          </a:p>
          <a:p>
            <a:pPr eaLnBrk="1" hangingPunct="1">
              <a:lnSpc>
                <a:spcPct val="90000"/>
              </a:lnSpc>
            </a:pPr>
            <a:r>
              <a:rPr lang="zh-TW" altLang="en-US" sz="2800" smtClean="0">
                <a:solidFill>
                  <a:srgbClr val="FFFF00"/>
                </a:solidFill>
                <a:ea typeface="新細明體" pitchFamily="18" charset="-120"/>
              </a:rPr>
              <a:t>「白石」</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法庭上表無罪的判決？</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，新名</a:t>
            </a:r>
            <a:r>
              <a:rPr lang="en-US" altLang="zh-TW" sz="2800" smtClean="0">
                <a:solidFill>
                  <a:srgbClr val="FFFF00"/>
                </a:solidFill>
                <a:ea typeface="新細明體" pitchFamily="18" charset="-120"/>
              </a:rPr>
              <a:t>﹝</a:t>
            </a:r>
            <a:r>
              <a:rPr lang="zh-TW" altLang="en-US" sz="2800" smtClean="0">
                <a:solidFill>
                  <a:srgbClr val="FFFF00"/>
                </a:solidFill>
                <a:ea typeface="新細明體" pitchFamily="18" charset="-120"/>
              </a:rPr>
              <a:t>賽六二</a:t>
            </a:r>
            <a:r>
              <a:rPr lang="en-US" altLang="zh-TW" sz="2800" smtClean="0">
                <a:solidFill>
                  <a:srgbClr val="FFFF00"/>
                </a:solidFill>
                <a:ea typeface="新細明體" pitchFamily="18" charset="-120"/>
              </a:rPr>
              <a:t>2~4﹞ </a:t>
            </a:r>
            <a:endParaRPr lang="en-US" altLang="en-US" sz="2800" smtClean="0">
              <a:solidFill>
                <a:srgbClr val="FFFF00"/>
              </a:solidFill>
            </a:endParaRPr>
          </a:p>
        </p:txBody>
      </p:sp>
      <p:sp>
        <p:nvSpPr>
          <p:cNvPr id="3174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38B08B-B9F6-43BC-80C5-A2B731723438}" type="slidenum">
              <a:rPr lang="en-US" altLang="en-US" smtClean="0"/>
              <a:pPr eaLnBrk="1" hangingPunct="1"/>
              <a:t>30</a:t>
            </a:fld>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8"/>
          <p:cNvSpPr>
            <a:spLocks noGrp="1" noChangeArrowheads="1"/>
          </p:cNvSpPr>
          <p:nvPr>
            <p:ph type="title"/>
          </p:nvPr>
        </p:nvSpPr>
        <p:spPr>
          <a:xfrm>
            <a:off x="457200" y="274638"/>
            <a:ext cx="8229600" cy="868362"/>
          </a:xfrm>
        </p:spPr>
        <p:txBody>
          <a:bodyPr/>
          <a:lstStyle/>
          <a:p>
            <a:pPr eaLnBrk="1" hangingPunct="1"/>
            <a:r>
              <a:rPr lang="zh-TW" altLang="en-US" smtClean="0">
                <a:solidFill>
                  <a:srgbClr val="FFFF00"/>
                </a:solidFill>
                <a:ea typeface="新細明體" pitchFamily="18" charset="-120"/>
              </a:rPr>
              <a:t>別迦摩神壇</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柏林博物館</a:t>
            </a:r>
          </a:p>
        </p:txBody>
      </p:sp>
      <p:pic>
        <p:nvPicPr>
          <p:cNvPr id="32771" name="Picture 7" descr="Pergamonmuseum_Pergamonalta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295400"/>
            <a:ext cx="7162800" cy="515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18A251-39C9-456A-8E74-77199D7A118D}" type="slidenum">
              <a:rPr lang="en-US" altLang="en-US" smtClean="0"/>
              <a:pPr eaLnBrk="1" hangingPunct="1"/>
              <a:t>31</a:t>
            </a:fld>
            <a:endParaRPr lang="en-US"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TW" smtClean="0">
                <a:solidFill>
                  <a:srgbClr val="FFFF00"/>
                </a:solidFill>
                <a:ea typeface="新細明體" pitchFamily="18" charset="-120"/>
              </a:rPr>
              <a:t>Rod of Asclepius</a:t>
            </a:r>
            <a:endParaRPr lang="en-US" altLang="en-US" smtClean="0">
              <a:solidFill>
                <a:srgbClr val="FFFF00"/>
              </a:solidFill>
            </a:endParaRPr>
          </a:p>
        </p:txBody>
      </p:sp>
      <p:pic>
        <p:nvPicPr>
          <p:cNvPr id="33795" name="Picture 4" descr="Rod_of_asclepius"/>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429000" y="1371600"/>
            <a:ext cx="1971675"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6DF0F8E-A634-4D05-8FBF-BAAC8D2BC974}" type="slidenum">
              <a:rPr lang="en-US" altLang="en-US" smtClean="0"/>
              <a:pPr eaLnBrk="1" hangingPunct="1"/>
              <a:t>32</a:t>
            </a:fld>
            <a:endParaRPr lang="en-US" altLang="en-US"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title"/>
          </p:nvPr>
        </p:nvSpPr>
        <p:spPr/>
        <p:txBody>
          <a:bodyPr/>
          <a:lstStyle/>
          <a:p>
            <a:pPr eaLnBrk="1" hangingPunct="1"/>
            <a:r>
              <a:rPr lang="zh-TW" altLang="en-US" smtClean="0">
                <a:solidFill>
                  <a:srgbClr val="FFFF00"/>
                </a:solidFill>
                <a:ea typeface="新細明體" pitchFamily="18" charset="-120"/>
              </a:rPr>
              <a:t>採用且變化的例子</a:t>
            </a:r>
          </a:p>
        </p:txBody>
      </p:sp>
      <p:pic>
        <p:nvPicPr>
          <p:cNvPr id="34819" name="Picture 4" descr="US_Army_Medical_Corps_Branch_Plaque"/>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438400" y="1676400"/>
            <a:ext cx="46482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92C09F-18BB-4848-9557-F56A85DDF6FA}" type="slidenum">
              <a:rPr lang="en-US" altLang="en-US" smtClean="0"/>
              <a:pPr eaLnBrk="1" hangingPunct="1"/>
              <a:t>33</a:t>
            </a:fld>
            <a:endParaRPr lang="en-US"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868362"/>
          </a:xfrm>
        </p:spPr>
        <p:txBody>
          <a:bodyPr/>
          <a:lstStyle/>
          <a:p>
            <a:pPr eaLnBrk="1" hangingPunct="1"/>
            <a:r>
              <a:rPr lang="zh-TW" altLang="en-US" sz="3200" u="sng" smtClean="0">
                <a:solidFill>
                  <a:srgbClr val="FFFF00"/>
                </a:solidFill>
                <a:ea typeface="新細明體" pitchFamily="18" charset="-120"/>
              </a:rPr>
              <a:t>推雅推喇教會</a:t>
            </a:r>
            <a:r>
              <a:rPr lang="en-US" altLang="zh-TW" sz="3200" u="sng" smtClean="0">
                <a:solidFill>
                  <a:srgbClr val="FFFF00"/>
                </a:solidFill>
                <a:ea typeface="新細明體" pitchFamily="18" charset="-120"/>
              </a:rPr>
              <a:t>﹝</a:t>
            </a:r>
            <a:r>
              <a:rPr lang="zh-TW" altLang="en-US" sz="3200" u="sng" smtClean="0">
                <a:solidFill>
                  <a:srgbClr val="FFFF00"/>
                </a:solidFill>
                <a:ea typeface="新細明體" pitchFamily="18" charset="-120"/>
              </a:rPr>
              <a:t>二</a:t>
            </a:r>
            <a:r>
              <a:rPr lang="en-US" altLang="zh-TW" sz="3200" u="sng" smtClean="0">
                <a:solidFill>
                  <a:srgbClr val="FFFF00"/>
                </a:solidFill>
                <a:ea typeface="新細明體" pitchFamily="18" charset="-120"/>
              </a:rPr>
              <a:t>18~29﹞</a:t>
            </a:r>
            <a:r>
              <a:rPr lang="en-US" altLang="zh-TW" sz="3200" smtClean="0">
                <a:solidFill>
                  <a:srgbClr val="FFFF00"/>
                </a:solidFill>
                <a:ea typeface="新細明體" pitchFamily="18" charset="-120"/>
              </a:rPr>
              <a:t>--</a:t>
            </a:r>
            <a:r>
              <a:rPr lang="zh-TW" altLang="en-US" sz="3200" smtClean="0">
                <a:solidFill>
                  <a:srgbClr val="FFFF00"/>
                </a:solidFill>
                <a:ea typeface="新細明體" pitchFamily="18" charset="-120"/>
              </a:rPr>
              <a:t>最長的一封信</a:t>
            </a:r>
            <a:endParaRPr lang="en-US" altLang="en-US" sz="3200" smtClean="0">
              <a:solidFill>
                <a:srgbClr val="FFFF00"/>
              </a:solidFill>
              <a:ea typeface="新細明體" pitchFamily="18" charset="-120"/>
            </a:endParaRPr>
          </a:p>
        </p:txBody>
      </p:sp>
      <p:sp>
        <p:nvSpPr>
          <p:cNvPr id="35843" name="Rectangle 3"/>
          <p:cNvSpPr>
            <a:spLocks noGrp="1" noChangeArrowheads="1"/>
          </p:cNvSpPr>
          <p:nvPr>
            <p:ph type="body" idx="1"/>
          </p:nvPr>
        </p:nvSpPr>
        <p:spPr>
          <a:xfrm>
            <a:off x="228600" y="1143000"/>
            <a:ext cx="8610600" cy="5410200"/>
          </a:xfrm>
        </p:spPr>
        <p:txBody>
          <a:bodyPr/>
          <a:lstStyle/>
          <a:p>
            <a:pPr eaLnBrk="1" hangingPunct="1"/>
            <a:r>
              <a:rPr lang="zh-TW" altLang="en-US" sz="3000" smtClean="0">
                <a:solidFill>
                  <a:srgbClr val="FFFF00"/>
                </a:solidFill>
                <a:ea typeface="新細明體" pitchFamily="18" charset="-120"/>
              </a:rPr>
              <a:t>距別迦摩西南</a:t>
            </a:r>
            <a:r>
              <a:rPr lang="en-US" altLang="zh-TW" sz="3000" smtClean="0">
                <a:solidFill>
                  <a:srgbClr val="FFFF00"/>
                </a:solidFill>
                <a:ea typeface="新細明體" pitchFamily="18" charset="-120"/>
              </a:rPr>
              <a:t>40</a:t>
            </a:r>
            <a:r>
              <a:rPr lang="zh-TW" altLang="en-US" sz="3000" smtClean="0">
                <a:solidFill>
                  <a:srgbClr val="FFFF00"/>
                </a:solidFill>
                <a:ea typeface="新細明體" pitchFamily="18" charset="-120"/>
              </a:rPr>
              <a:t>哩</a:t>
            </a:r>
          </a:p>
          <a:p>
            <a:pPr eaLnBrk="1" hangingPunct="1"/>
            <a:r>
              <a:rPr lang="zh-TW" altLang="en-US" sz="3000" smtClean="0">
                <a:solidFill>
                  <a:srgbClr val="FFFF00"/>
                </a:solidFill>
                <a:ea typeface="新細明體" pitchFamily="18" charset="-120"/>
              </a:rPr>
              <a:t>主要貿易：服裝、烘焙、製銅、製鞋、織布、皮革、染整、陶藝</a:t>
            </a:r>
            <a:endParaRPr lang="zh-TW" altLang="en-US" sz="3000" u="sng" smtClean="0">
              <a:solidFill>
                <a:srgbClr val="FFFF00"/>
              </a:solidFill>
              <a:ea typeface="新細明體" pitchFamily="18" charset="-120"/>
            </a:endParaRPr>
          </a:p>
          <a:p>
            <a:pPr eaLnBrk="1" hangingPunct="1"/>
            <a:r>
              <a:rPr lang="zh-TW" altLang="en-US" sz="3000" u="sng" smtClean="0">
                <a:solidFill>
                  <a:srgbClr val="FFFF00"/>
                </a:solidFill>
                <a:ea typeface="新細明體" pitchFamily="18" charset="-120"/>
              </a:rPr>
              <a:t>呂底亞</a:t>
            </a:r>
            <a:r>
              <a:rPr lang="zh-TW" altLang="en-US" sz="3000" smtClean="0">
                <a:solidFill>
                  <a:srgbClr val="FFFF00"/>
                </a:solidFill>
                <a:ea typeface="新細明體" pitchFamily="18" charset="-120"/>
              </a:rPr>
              <a:t>來自推雅推喇</a:t>
            </a:r>
            <a:r>
              <a:rPr lang="en-US" altLang="zh-TW" sz="3000" smtClean="0">
                <a:solidFill>
                  <a:srgbClr val="FFFF00"/>
                </a:solidFill>
                <a:ea typeface="新細明體" pitchFamily="18" charset="-120"/>
              </a:rPr>
              <a:t>﹝</a:t>
            </a:r>
            <a:r>
              <a:rPr lang="zh-TW" altLang="en-US" sz="3000" smtClean="0">
                <a:solidFill>
                  <a:srgbClr val="FFFF00"/>
                </a:solidFill>
                <a:ea typeface="新細明體" pitchFamily="18" charset="-120"/>
              </a:rPr>
              <a:t>徒十六</a:t>
            </a:r>
            <a:r>
              <a:rPr lang="en-US" altLang="zh-TW" sz="3000" smtClean="0">
                <a:solidFill>
                  <a:srgbClr val="FFFF00"/>
                </a:solidFill>
                <a:ea typeface="新細明體" pitchFamily="18" charset="-120"/>
              </a:rPr>
              <a:t>14﹞</a:t>
            </a:r>
          </a:p>
          <a:p>
            <a:pPr eaLnBrk="1" hangingPunct="1"/>
            <a:r>
              <a:rPr lang="zh-TW" altLang="en-US" sz="3000" smtClean="0">
                <a:solidFill>
                  <a:srgbClr val="FFFF00"/>
                </a:solidFill>
                <a:ea typeface="新細明體" pitchFamily="18" charset="-120"/>
              </a:rPr>
              <a:t>主要特質：愛心、信心、勤勞、忍耐</a:t>
            </a:r>
            <a:r>
              <a:rPr lang="en-US" altLang="zh-TW" sz="3000" smtClean="0">
                <a:solidFill>
                  <a:srgbClr val="FFFF00"/>
                </a:solidFill>
                <a:ea typeface="新細明體" pitchFamily="18" charset="-120"/>
              </a:rPr>
              <a:t>﹝</a:t>
            </a:r>
            <a:r>
              <a:rPr lang="zh-TW" altLang="en-US" sz="3000" smtClean="0">
                <a:solidFill>
                  <a:srgbClr val="FFFF00"/>
                </a:solidFill>
                <a:ea typeface="新細明體" pitchFamily="18" charset="-120"/>
              </a:rPr>
              <a:t>二</a:t>
            </a:r>
            <a:r>
              <a:rPr lang="en-US" altLang="zh-TW" sz="3000" smtClean="0">
                <a:solidFill>
                  <a:srgbClr val="FFFF00"/>
                </a:solidFill>
                <a:ea typeface="新細明體" pitchFamily="18" charset="-120"/>
              </a:rPr>
              <a:t>19﹞</a:t>
            </a:r>
          </a:p>
          <a:p>
            <a:pPr eaLnBrk="1" hangingPunct="1"/>
            <a:r>
              <a:rPr lang="zh-TW" altLang="en-US" sz="3000" smtClean="0">
                <a:solidFill>
                  <a:srgbClr val="FFFF00"/>
                </a:solidFill>
                <a:ea typeface="新細明體" pitchFamily="18" charset="-120"/>
              </a:rPr>
              <a:t>「耶洗別」：整個教會</a:t>
            </a:r>
            <a:r>
              <a:rPr lang="en-US" altLang="zh-TW" sz="3000" smtClean="0">
                <a:solidFill>
                  <a:srgbClr val="FFFF00"/>
                </a:solidFill>
                <a:ea typeface="新細明體" pitchFamily="18" charset="-120"/>
              </a:rPr>
              <a:t>﹝</a:t>
            </a:r>
            <a:r>
              <a:rPr lang="zh-TW" altLang="en-US" sz="3000" smtClean="0">
                <a:solidFill>
                  <a:srgbClr val="FFFF00"/>
                </a:solidFill>
                <a:ea typeface="新細明體" pitchFamily="18" charset="-120"/>
              </a:rPr>
              <a:t>例：約貳</a:t>
            </a:r>
            <a:r>
              <a:rPr lang="en-US" altLang="zh-TW" sz="3000" smtClean="0">
                <a:solidFill>
                  <a:srgbClr val="FFFF00"/>
                </a:solidFill>
                <a:ea typeface="新細明體" pitchFamily="18" charset="-120"/>
              </a:rPr>
              <a:t>1﹞</a:t>
            </a:r>
            <a:r>
              <a:rPr lang="zh-TW" altLang="en-US" sz="3000" smtClean="0">
                <a:solidFill>
                  <a:srgbClr val="FFFF00"/>
                </a:solidFill>
                <a:ea typeface="新細明體" pitchFamily="18" charset="-120"/>
              </a:rPr>
              <a:t>；王上十六</a:t>
            </a:r>
            <a:r>
              <a:rPr lang="en-US" altLang="zh-TW" sz="3000" smtClean="0">
                <a:solidFill>
                  <a:srgbClr val="FFFF00"/>
                </a:solidFill>
                <a:ea typeface="新細明體" pitchFamily="18" charset="-120"/>
              </a:rPr>
              <a:t>31</a:t>
            </a:r>
            <a:r>
              <a:rPr lang="zh-TW" altLang="en-US" sz="3000" smtClean="0">
                <a:solidFill>
                  <a:srgbClr val="FFFF00"/>
                </a:solidFill>
                <a:ea typeface="新細明體" pitchFamily="18" charset="-120"/>
              </a:rPr>
              <a:t>；此指宗教妥協，容讓</a:t>
            </a:r>
            <a:r>
              <a:rPr lang="en-US" altLang="zh-TW" sz="3000" smtClean="0">
                <a:solidFill>
                  <a:srgbClr val="FFFF00"/>
                </a:solidFill>
                <a:ea typeface="新細明體" pitchFamily="18" charset="-120"/>
              </a:rPr>
              <a:t>—toleration</a:t>
            </a:r>
            <a:endParaRPr lang="en-US" altLang="zh-TW" sz="3000" b="1" smtClean="0">
              <a:solidFill>
                <a:srgbClr val="FFFF00"/>
              </a:solidFill>
              <a:ea typeface="新細明體" pitchFamily="18" charset="-120"/>
            </a:endParaRPr>
          </a:p>
          <a:p>
            <a:pPr eaLnBrk="1" hangingPunct="1"/>
            <a:r>
              <a:rPr lang="zh-TW" altLang="en-US" sz="3000" b="1" smtClean="0">
                <a:solidFill>
                  <a:srgbClr val="FFFF00"/>
                </a:solidFill>
                <a:ea typeface="新細明體" pitchFamily="18" charset="-120"/>
              </a:rPr>
              <a:t>悔改：二</a:t>
            </a:r>
            <a:r>
              <a:rPr lang="en-US" altLang="zh-TW" sz="3000" b="1" smtClean="0">
                <a:solidFill>
                  <a:srgbClr val="FFFF00"/>
                </a:solidFill>
                <a:ea typeface="新細明體" pitchFamily="18" charset="-120"/>
              </a:rPr>
              <a:t>21~22</a:t>
            </a:r>
            <a:r>
              <a:rPr lang="zh-TW" altLang="en-US" sz="3000" b="1" smtClean="0">
                <a:solidFill>
                  <a:srgbClr val="FFFF00"/>
                </a:solidFill>
                <a:ea typeface="新細明體" pitchFamily="18" charset="-120"/>
              </a:rPr>
              <a:t>，在真道上裝備自己：二</a:t>
            </a:r>
            <a:r>
              <a:rPr lang="en-US" altLang="zh-TW" sz="3000" b="1" smtClean="0">
                <a:solidFill>
                  <a:srgbClr val="FFFF00"/>
                </a:solidFill>
                <a:ea typeface="新細明體" pitchFamily="18" charset="-120"/>
              </a:rPr>
              <a:t>24~29</a:t>
            </a:r>
            <a:endParaRPr lang="en-US" altLang="zh-TW" sz="3000" smtClean="0">
              <a:solidFill>
                <a:srgbClr val="FFFF00"/>
              </a:solidFill>
              <a:ea typeface="新細明體" pitchFamily="18" charset="-120"/>
            </a:endParaRPr>
          </a:p>
          <a:p>
            <a:pPr eaLnBrk="1" hangingPunct="1"/>
            <a:r>
              <a:rPr lang="zh-TW" altLang="en-US" sz="3000" smtClean="0">
                <a:solidFill>
                  <a:srgbClr val="FFFF00"/>
                </a:solidFill>
                <a:ea typeface="新細明體" pitchFamily="18" charset="-120"/>
              </a:rPr>
              <a:t>獎賞：晨星</a:t>
            </a:r>
            <a:r>
              <a:rPr lang="en-US" altLang="zh-TW" sz="3000" smtClean="0">
                <a:solidFill>
                  <a:srgbClr val="FFFF00"/>
                </a:solidFill>
                <a:ea typeface="新細明體" pitchFamily="18" charset="-120"/>
              </a:rPr>
              <a:t>﹝</a:t>
            </a:r>
            <a:r>
              <a:rPr lang="zh-TW" altLang="en-US" sz="3000" smtClean="0">
                <a:solidFill>
                  <a:srgbClr val="FFFF00"/>
                </a:solidFill>
                <a:ea typeface="新細明體" pitchFamily="18" charset="-120"/>
              </a:rPr>
              <a:t>二</a:t>
            </a:r>
            <a:r>
              <a:rPr lang="en-US" altLang="zh-TW" sz="3000" smtClean="0">
                <a:solidFill>
                  <a:srgbClr val="FFFF00"/>
                </a:solidFill>
                <a:ea typeface="新細明體" pitchFamily="18" charset="-120"/>
              </a:rPr>
              <a:t>28</a:t>
            </a:r>
            <a:r>
              <a:rPr lang="zh-TW" altLang="en-US" sz="3000" smtClean="0">
                <a:solidFill>
                  <a:srgbClr val="FFFF00"/>
                </a:solidFill>
                <a:ea typeface="新細明體" pitchFamily="18" charset="-120"/>
              </a:rPr>
              <a:t>；廿二</a:t>
            </a:r>
            <a:r>
              <a:rPr lang="en-US" altLang="zh-TW" sz="3000" smtClean="0">
                <a:solidFill>
                  <a:srgbClr val="FFFF00"/>
                </a:solidFill>
                <a:ea typeface="新細明體" pitchFamily="18" charset="-120"/>
              </a:rPr>
              <a:t>16﹞</a:t>
            </a:r>
            <a:endParaRPr lang="en-US" altLang="en-US" sz="3000" smtClean="0">
              <a:solidFill>
                <a:srgbClr val="FFFF00"/>
              </a:solidFill>
              <a:ea typeface="新細明體" pitchFamily="18" charset="-120"/>
            </a:endParaRPr>
          </a:p>
        </p:txBody>
      </p:sp>
      <p:sp>
        <p:nvSpPr>
          <p:cNvPr id="358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58DFB4-0253-4BF9-9C43-FEE08A3258C0}" type="slidenum">
              <a:rPr lang="en-US" altLang="en-US" smtClean="0"/>
              <a:pPr eaLnBrk="1" hangingPunct="1"/>
              <a:t>34</a:t>
            </a:fld>
            <a:endParaRPr lang="en-US"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TW" altLang="en-US" u="sng" smtClean="0">
                <a:solidFill>
                  <a:srgbClr val="FFFF00"/>
                </a:solidFill>
                <a:ea typeface="新細明體" pitchFamily="18" charset="-120"/>
              </a:rPr>
              <a:t>撒狄教會</a:t>
            </a:r>
            <a:r>
              <a:rPr lang="en-US" altLang="zh-TW" u="sng" smtClean="0">
                <a:solidFill>
                  <a:srgbClr val="FFFF00"/>
                </a:solidFill>
                <a:ea typeface="新細明體" pitchFamily="18" charset="-120"/>
              </a:rPr>
              <a:t>﹝</a:t>
            </a:r>
            <a:r>
              <a:rPr lang="zh-TW" altLang="en-US" u="sng" smtClean="0">
                <a:solidFill>
                  <a:srgbClr val="FFFF00"/>
                </a:solidFill>
                <a:ea typeface="新細明體" pitchFamily="18" charset="-120"/>
              </a:rPr>
              <a:t>三</a:t>
            </a:r>
            <a:r>
              <a:rPr lang="en-US" altLang="zh-TW" u="sng" smtClean="0">
                <a:solidFill>
                  <a:srgbClr val="FFFF00"/>
                </a:solidFill>
                <a:ea typeface="新細明體" pitchFamily="18" charset="-120"/>
              </a:rPr>
              <a:t>1~6﹞</a:t>
            </a:r>
            <a:endParaRPr lang="en-US" altLang="en-US" u="sng" smtClean="0">
              <a:solidFill>
                <a:srgbClr val="FFFF00"/>
              </a:solidFill>
              <a:ea typeface="新細明體" pitchFamily="18" charset="-120"/>
            </a:endParaRPr>
          </a:p>
        </p:txBody>
      </p:sp>
      <p:sp>
        <p:nvSpPr>
          <p:cNvPr id="36867" name="Rectangle 3"/>
          <p:cNvSpPr>
            <a:spLocks noGrp="1" noChangeArrowheads="1"/>
          </p:cNvSpPr>
          <p:nvPr>
            <p:ph type="body" idx="1"/>
          </p:nvPr>
        </p:nvSpPr>
        <p:spPr/>
        <p:txBody>
          <a:bodyPr/>
          <a:lstStyle/>
          <a:p>
            <a:pPr eaLnBrk="1" hangingPunct="1">
              <a:lnSpc>
                <a:spcPct val="90000"/>
              </a:lnSpc>
            </a:pPr>
            <a:r>
              <a:rPr lang="zh-TW" altLang="en-US" smtClean="0">
                <a:solidFill>
                  <a:srgbClr val="FFFF00"/>
                </a:solidFill>
                <a:ea typeface="新細明體" pitchFamily="18" charset="-120"/>
              </a:rPr>
              <a:t>在推雅推喇東南</a:t>
            </a:r>
            <a:r>
              <a:rPr lang="en-US" altLang="zh-TW" smtClean="0">
                <a:solidFill>
                  <a:srgbClr val="FFFF00"/>
                </a:solidFill>
                <a:ea typeface="新細明體" pitchFamily="18" charset="-120"/>
              </a:rPr>
              <a:t>~30</a:t>
            </a:r>
            <a:r>
              <a:rPr lang="zh-TW" altLang="en-US" smtClean="0">
                <a:solidFill>
                  <a:srgbClr val="FFFF00"/>
                </a:solidFill>
                <a:ea typeface="新細明體" pitchFamily="18" charset="-120"/>
              </a:rPr>
              <a:t>哩</a:t>
            </a:r>
          </a:p>
          <a:p>
            <a:pPr eaLnBrk="1" hangingPunct="1">
              <a:lnSpc>
                <a:spcPct val="90000"/>
              </a:lnSpc>
            </a:pPr>
            <a:r>
              <a:rPr lang="zh-TW" altLang="en-US" smtClean="0">
                <a:solidFill>
                  <a:srgbClr val="FFFF00"/>
                </a:solidFill>
                <a:ea typeface="新細明體" pitchFamily="18" charset="-120"/>
              </a:rPr>
              <a:t>沒有一點優點</a:t>
            </a:r>
          </a:p>
          <a:p>
            <a:pPr eaLnBrk="1" hangingPunct="1">
              <a:lnSpc>
                <a:spcPct val="90000"/>
              </a:lnSpc>
            </a:pPr>
            <a:r>
              <a:rPr lang="zh-TW" altLang="en-US" smtClean="0">
                <a:solidFill>
                  <a:srgbClr val="FFFF00"/>
                </a:solidFill>
                <a:ea typeface="新細明體" pitchFamily="18" charset="-120"/>
              </a:rPr>
              <a:t>假冒為善，掛名基督徒</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賽廿九</a:t>
            </a:r>
            <a:r>
              <a:rPr lang="en-US" altLang="zh-TW" smtClean="0">
                <a:solidFill>
                  <a:srgbClr val="FFFF00"/>
                </a:solidFill>
                <a:ea typeface="新細明體" pitchFamily="18" charset="-120"/>
              </a:rPr>
              <a:t>13</a:t>
            </a:r>
            <a:r>
              <a:rPr lang="zh-TW" altLang="en-US" smtClean="0">
                <a:solidFill>
                  <a:srgbClr val="FFFF00"/>
                </a:solidFill>
                <a:ea typeface="新細明體" pitchFamily="18" charset="-120"/>
              </a:rPr>
              <a:t>；太廿三</a:t>
            </a:r>
            <a:r>
              <a:rPr lang="en-US" altLang="zh-TW" smtClean="0">
                <a:solidFill>
                  <a:srgbClr val="FFFF00"/>
                </a:solidFill>
                <a:ea typeface="新細明體" pitchFamily="18" charset="-120"/>
              </a:rPr>
              <a:t>27﹞</a:t>
            </a:r>
          </a:p>
          <a:p>
            <a:pPr eaLnBrk="1" hangingPunct="1">
              <a:lnSpc>
                <a:spcPct val="90000"/>
              </a:lnSpc>
            </a:pPr>
            <a:r>
              <a:rPr lang="zh-TW" altLang="en-US" smtClean="0">
                <a:solidFill>
                  <a:srgbClr val="FFFF00"/>
                </a:solidFill>
                <a:ea typeface="新細明體" pitchFamily="18" charset="-120"/>
              </a:rPr>
              <a:t>應該：</a:t>
            </a:r>
            <a:r>
              <a:rPr lang="en-US" altLang="zh-TW" smtClean="0">
                <a:solidFill>
                  <a:srgbClr val="FFFF00"/>
                </a:solidFill>
                <a:ea typeface="新細明體" pitchFamily="18" charset="-120"/>
              </a:rPr>
              <a:t>(1)</a:t>
            </a:r>
            <a:r>
              <a:rPr lang="zh-TW" altLang="en-US" b="1" smtClean="0">
                <a:solidFill>
                  <a:srgbClr val="FFFF00"/>
                </a:solidFill>
                <a:ea typeface="新細明體" pitchFamily="18" charset="-120"/>
              </a:rPr>
              <a:t>儆醒</a:t>
            </a:r>
            <a:r>
              <a:rPr lang="zh-TW" altLang="en-US" smtClean="0">
                <a:solidFill>
                  <a:srgbClr val="FFFF00"/>
                </a:solidFill>
                <a:ea typeface="新細明體" pitchFamily="18" charset="-120"/>
              </a:rPr>
              <a:t>，堅固剩下的</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聖潔餘民</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創 六</a:t>
            </a:r>
            <a:r>
              <a:rPr lang="en-US" altLang="zh-TW" smtClean="0">
                <a:solidFill>
                  <a:srgbClr val="FFFF00"/>
                </a:solidFill>
                <a:ea typeface="新細明體" pitchFamily="18" charset="-120"/>
              </a:rPr>
              <a:t>5~18</a:t>
            </a:r>
            <a:r>
              <a:rPr lang="zh-TW" altLang="en-US" smtClean="0">
                <a:solidFill>
                  <a:srgbClr val="FFFF00"/>
                </a:solidFill>
                <a:ea typeface="新細明體" pitchFamily="18" charset="-120"/>
              </a:rPr>
              <a:t>；王上十九</a:t>
            </a:r>
            <a:r>
              <a:rPr lang="en-US" altLang="zh-TW" smtClean="0">
                <a:solidFill>
                  <a:srgbClr val="FFFF00"/>
                </a:solidFill>
                <a:ea typeface="新細明體" pitchFamily="18" charset="-120"/>
              </a:rPr>
              <a:t>18</a:t>
            </a:r>
            <a:r>
              <a:rPr lang="zh-TW" altLang="en-US" smtClean="0">
                <a:solidFill>
                  <a:srgbClr val="FFFF00"/>
                </a:solidFill>
                <a:ea typeface="新細明體" pitchFamily="18" charset="-120"/>
              </a:rPr>
              <a:t>；賽一</a:t>
            </a:r>
            <a:r>
              <a:rPr lang="en-US" altLang="zh-TW" smtClean="0">
                <a:solidFill>
                  <a:srgbClr val="FFFF00"/>
                </a:solidFill>
                <a:ea typeface="新細明體" pitchFamily="18" charset="-120"/>
              </a:rPr>
              <a:t>9</a:t>
            </a:r>
            <a:r>
              <a:rPr lang="zh-TW" altLang="en-US" smtClean="0">
                <a:solidFill>
                  <a:srgbClr val="FFFF00"/>
                </a:solidFill>
                <a:ea typeface="新細明體" pitchFamily="18" charset="-120"/>
              </a:rPr>
              <a:t>，六</a:t>
            </a:r>
            <a:r>
              <a:rPr lang="en-US" altLang="zh-TW" smtClean="0">
                <a:solidFill>
                  <a:srgbClr val="FFFF00"/>
                </a:solidFill>
                <a:ea typeface="新細明體" pitchFamily="18" charset="-120"/>
              </a:rPr>
              <a:t>13</a:t>
            </a:r>
            <a:r>
              <a:rPr lang="zh-TW" altLang="en-US" smtClean="0">
                <a:solidFill>
                  <a:srgbClr val="FFFF00"/>
                </a:solidFill>
                <a:ea typeface="新細明體" pitchFamily="18" charset="-120"/>
              </a:rPr>
              <a:t>，七</a:t>
            </a:r>
            <a:r>
              <a:rPr lang="en-US" altLang="zh-TW" smtClean="0">
                <a:solidFill>
                  <a:srgbClr val="FFFF00"/>
                </a:solidFill>
                <a:ea typeface="新細明體" pitchFamily="18" charset="-120"/>
              </a:rPr>
              <a:t>3</a:t>
            </a:r>
            <a:r>
              <a:rPr lang="zh-TW" altLang="en-US" smtClean="0">
                <a:solidFill>
                  <a:srgbClr val="FFFF00"/>
                </a:solidFill>
                <a:ea typeface="新細明體" pitchFamily="18" charset="-120"/>
              </a:rPr>
              <a:t>，十 </a:t>
            </a:r>
            <a:r>
              <a:rPr lang="en-US" altLang="zh-TW" smtClean="0">
                <a:solidFill>
                  <a:srgbClr val="FFFF00"/>
                </a:solidFill>
                <a:ea typeface="新細明體" pitchFamily="18" charset="-120"/>
              </a:rPr>
              <a:t>20~22</a:t>
            </a:r>
            <a:r>
              <a:rPr lang="zh-TW" altLang="en-US" smtClean="0">
                <a:solidFill>
                  <a:srgbClr val="FFFF00"/>
                </a:solidFill>
                <a:ea typeface="新細明體" pitchFamily="18" charset="-120"/>
              </a:rPr>
              <a:t>；彼後二</a:t>
            </a:r>
            <a:r>
              <a:rPr lang="en-US" altLang="zh-TW" smtClean="0">
                <a:solidFill>
                  <a:srgbClr val="FFFF00"/>
                </a:solidFill>
                <a:ea typeface="新細明體" pitchFamily="18" charset="-120"/>
              </a:rPr>
              <a:t>7﹞</a:t>
            </a:r>
            <a:r>
              <a:rPr lang="zh-TW" altLang="en-US" smtClean="0">
                <a:solidFill>
                  <a:srgbClr val="FFFF00"/>
                </a:solidFill>
                <a:ea typeface="新細明體" pitchFamily="18" charset="-120"/>
              </a:rPr>
              <a:t>，</a:t>
            </a:r>
            <a:r>
              <a:rPr lang="en-US" altLang="zh-TW" smtClean="0">
                <a:solidFill>
                  <a:srgbClr val="FFFF00"/>
                </a:solidFill>
                <a:ea typeface="新細明體" pitchFamily="18" charset="-120"/>
              </a:rPr>
              <a:t>(2)</a:t>
            </a:r>
            <a:r>
              <a:rPr lang="zh-TW" altLang="en-US" b="1" smtClean="0">
                <a:solidFill>
                  <a:srgbClr val="FFFF00"/>
                </a:solidFill>
                <a:ea typeface="新細明體" pitchFamily="18" charset="-120"/>
              </a:rPr>
              <a:t>回想</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申八</a:t>
            </a:r>
            <a:r>
              <a:rPr lang="en-US" altLang="zh-TW" smtClean="0">
                <a:solidFill>
                  <a:srgbClr val="FFFF00"/>
                </a:solidFill>
                <a:ea typeface="新細明體" pitchFamily="18" charset="-120"/>
              </a:rPr>
              <a:t>2﹞---</a:t>
            </a:r>
            <a:r>
              <a:rPr lang="zh-TW" altLang="en-US" smtClean="0">
                <a:solidFill>
                  <a:srgbClr val="FFFF00"/>
                </a:solidFill>
                <a:ea typeface="新細明體" pitchFamily="18" charset="-120"/>
              </a:rPr>
              <a:t>回想神恩是約中生命的展現。</a:t>
            </a:r>
          </a:p>
          <a:p>
            <a:pPr eaLnBrk="1" hangingPunct="1">
              <a:lnSpc>
                <a:spcPct val="90000"/>
              </a:lnSpc>
            </a:pPr>
            <a:r>
              <a:rPr lang="zh-TW" altLang="en-US" b="1" smtClean="0">
                <a:solidFill>
                  <a:srgbClr val="FFFF00"/>
                </a:solidFill>
                <a:ea typeface="新細明體" pitchFamily="18" charset="-120"/>
              </a:rPr>
              <a:t>虛名</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實質</a:t>
            </a:r>
            <a:endParaRPr lang="en-US" altLang="en-US" b="1" smtClean="0">
              <a:solidFill>
                <a:srgbClr val="FFFF00"/>
              </a:solidFill>
              <a:ea typeface="新細明體" pitchFamily="18" charset="-120"/>
            </a:endParaRPr>
          </a:p>
        </p:txBody>
      </p:sp>
      <p:sp>
        <p:nvSpPr>
          <p:cNvPr id="3686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0F4B3C-B0C4-42B7-A472-47FC09C34577}" type="slidenum">
              <a:rPr lang="en-US" altLang="en-US" smtClean="0"/>
              <a:pPr eaLnBrk="1" hangingPunct="1"/>
              <a:t>35</a:t>
            </a:fld>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TW" altLang="en-US" u="sng" smtClean="0">
                <a:solidFill>
                  <a:srgbClr val="FFFF00"/>
                </a:solidFill>
                <a:ea typeface="新細明體" pitchFamily="18" charset="-120"/>
              </a:rPr>
              <a:t>非拉鐵非教會</a:t>
            </a:r>
            <a:r>
              <a:rPr lang="en-US" altLang="zh-TW" u="sng" smtClean="0">
                <a:solidFill>
                  <a:srgbClr val="FFFF00"/>
                </a:solidFill>
                <a:ea typeface="新細明體" pitchFamily="18" charset="-120"/>
              </a:rPr>
              <a:t>﹝</a:t>
            </a:r>
            <a:r>
              <a:rPr lang="zh-TW" altLang="en-US" u="sng" smtClean="0">
                <a:solidFill>
                  <a:srgbClr val="FFFF00"/>
                </a:solidFill>
                <a:ea typeface="新細明體" pitchFamily="18" charset="-120"/>
              </a:rPr>
              <a:t>三</a:t>
            </a:r>
            <a:r>
              <a:rPr lang="en-US" altLang="zh-TW" u="sng" smtClean="0">
                <a:solidFill>
                  <a:srgbClr val="FFFF00"/>
                </a:solidFill>
                <a:ea typeface="新細明體" pitchFamily="18" charset="-120"/>
              </a:rPr>
              <a:t>7~13﹞</a:t>
            </a:r>
            <a:endParaRPr lang="en-US" altLang="en-US" u="sng" smtClean="0">
              <a:solidFill>
                <a:srgbClr val="FFFF00"/>
              </a:solidFill>
              <a:ea typeface="新細明體" pitchFamily="18" charset="-120"/>
            </a:endParaRPr>
          </a:p>
        </p:txBody>
      </p:sp>
      <p:sp>
        <p:nvSpPr>
          <p:cNvPr id="37891" name="Rectangle 3"/>
          <p:cNvSpPr>
            <a:spLocks noGrp="1" noChangeArrowheads="1"/>
          </p:cNvSpPr>
          <p:nvPr>
            <p:ph type="body" idx="1"/>
          </p:nvPr>
        </p:nvSpPr>
        <p:spPr/>
        <p:txBody>
          <a:bodyPr/>
          <a:lstStyle/>
          <a:p>
            <a:pPr eaLnBrk="1" hangingPunct="1"/>
            <a:r>
              <a:rPr lang="zh-TW" altLang="en-US" smtClean="0">
                <a:solidFill>
                  <a:srgbClr val="FFFF00"/>
                </a:solidFill>
                <a:ea typeface="新細明體" pitchFamily="18" charset="-120"/>
              </a:rPr>
              <a:t>在撒狄西南</a:t>
            </a:r>
            <a:r>
              <a:rPr lang="en-US" altLang="zh-TW" smtClean="0">
                <a:solidFill>
                  <a:srgbClr val="FFFF00"/>
                </a:solidFill>
                <a:ea typeface="新細明體" pitchFamily="18" charset="-120"/>
              </a:rPr>
              <a:t>&lt;30</a:t>
            </a:r>
            <a:r>
              <a:rPr lang="zh-TW" altLang="en-US" smtClean="0">
                <a:solidFill>
                  <a:srgbClr val="FFFF00"/>
                </a:solidFill>
                <a:ea typeface="新細明體" pitchFamily="18" charset="-120"/>
              </a:rPr>
              <a:t>哩</a:t>
            </a:r>
          </a:p>
          <a:p>
            <a:pPr eaLnBrk="1" hangingPunct="1"/>
            <a:r>
              <a:rPr lang="en-US" altLang="zh-TW" smtClean="0">
                <a:solidFill>
                  <a:srgbClr val="FFFF00"/>
                </a:solidFill>
                <a:ea typeface="新細明體" pitchFamily="18" charset="-120"/>
              </a:rPr>
              <a:t>AD17</a:t>
            </a:r>
            <a:r>
              <a:rPr lang="zh-TW" altLang="en-US" smtClean="0">
                <a:solidFill>
                  <a:srgbClr val="FFFF00"/>
                </a:solidFill>
                <a:ea typeface="新細明體" pitchFamily="18" charset="-120"/>
              </a:rPr>
              <a:t>地震幾乎毀城，撒狄也嚴重受損</a:t>
            </a:r>
          </a:p>
          <a:p>
            <a:pPr eaLnBrk="1" hangingPunct="1"/>
            <a:r>
              <a:rPr lang="zh-TW" altLang="en-US" smtClean="0">
                <a:solidFill>
                  <a:srgbClr val="FFFF00"/>
                </a:solidFill>
                <a:ea typeface="新細明體" pitchFamily="18" charset="-120"/>
              </a:rPr>
              <a:t>開了就沒人能關：林前十六</a:t>
            </a:r>
            <a:r>
              <a:rPr lang="en-US" altLang="zh-TW" smtClean="0">
                <a:solidFill>
                  <a:srgbClr val="FFFF00"/>
                </a:solidFill>
                <a:ea typeface="新細明體" pitchFamily="18" charset="-120"/>
              </a:rPr>
              <a:t>9</a:t>
            </a:r>
            <a:r>
              <a:rPr lang="zh-TW" altLang="en-US" smtClean="0">
                <a:solidFill>
                  <a:srgbClr val="FFFF00"/>
                </a:solidFill>
                <a:ea typeface="新細明體" pitchFamily="18" charset="-120"/>
              </a:rPr>
              <a:t>；西四</a:t>
            </a:r>
            <a:r>
              <a:rPr lang="en-US" altLang="zh-TW" smtClean="0">
                <a:solidFill>
                  <a:srgbClr val="FFFF00"/>
                </a:solidFill>
                <a:ea typeface="新細明體" pitchFamily="18" charset="-120"/>
              </a:rPr>
              <a:t>3</a:t>
            </a:r>
            <a:r>
              <a:rPr lang="zh-TW" altLang="en-US" smtClean="0">
                <a:solidFill>
                  <a:srgbClr val="FFFF00"/>
                </a:solidFill>
                <a:ea typeface="新細明體" pitchFamily="18" charset="-120"/>
              </a:rPr>
              <a:t>；賽六十</a:t>
            </a:r>
            <a:r>
              <a:rPr lang="en-US" altLang="zh-TW" smtClean="0">
                <a:solidFill>
                  <a:srgbClr val="FFFF00"/>
                </a:solidFill>
                <a:ea typeface="新細明體" pitchFamily="18" charset="-120"/>
              </a:rPr>
              <a:t>14</a:t>
            </a:r>
            <a:endParaRPr lang="en-US" altLang="zh-TW" u="sng" smtClean="0">
              <a:solidFill>
                <a:srgbClr val="FFFF00"/>
              </a:solidFill>
              <a:ea typeface="新細明體" pitchFamily="18" charset="-120"/>
            </a:endParaRPr>
          </a:p>
          <a:p>
            <a:pPr eaLnBrk="1" hangingPunct="1"/>
            <a:r>
              <a:rPr lang="zh-TW" altLang="en-US" u="sng" smtClean="0">
                <a:solidFill>
                  <a:srgbClr val="FFFF00"/>
                </a:solidFill>
                <a:ea typeface="新細明體" pitchFamily="18" charset="-120"/>
              </a:rPr>
              <a:t>大衛</a:t>
            </a:r>
            <a:r>
              <a:rPr lang="zh-TW" altLang="en-US" smtClean="0">
                <a:solidFill>
                  <a:srgbClr val="FFFF00"/>
                </a:solidFill>
                <a:ea typeface="新細明體" pitchFamily="18" charset="-120"/>
              </a:rPr>
              <a:t>的鑰匙：賽廿二</a:t>
            </a:r>
            <a:r>
              <a:rPr lang="en-US" altLang="zh-TW" smtClean="0">
                <a:solidFill>
                  <a:srgbClr val="FFFF00"/>
                </a:solidFill>
                <a:ea typeface="新細明體" pitchFamily="18" charset="-120"/>
              </a:rPr>
              <a:t>22</a:t>
            </a:r>
          </a:p>
          <a:p>
            <a:pPr eaLnBrk="1" hangingPunct="1"/>
            <a:r>
              <a:rPr lang="zh-TW" altLang="en-US" smtClean="0">
                <a:solidFill>
                  <a:srgbClr val="FFFF00"/>
                </a:solidFill>
                <a:ea typeface="新細明體" pitchFamily="18" charset="-120"/>
              </a:rPr>
              <a:t>持守你所有的，我必快來；</a:t>
            </a:r>
          </a:p>
          <a:p>
            <a:pPr eaLnBrk="1" hangingPunct="1"/>
            <a:r>
              <a:rPr lang="zh-TW" altLang="en-US" b="1" smtClean="0">
                <a:solidFill>
                  <a:srgbClr val="FFFF00"/>
                </a:solidFill>
                <a:ea typeface="新細明體" pitchFamily="18" charset="-120"/>
              </a:rPr>
              <a:t>機遇</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機會</a:t>
            </a:r>
            <a:endParaRPr lang="en-US" altLang="en-US" b="1" smtClean="0">
              <a:solidFill>
                <a:srgbClr val="FFFF00"/>
              </a:solidFill>
              <a:ea typeface="新細明體" pitchFamily="18" charset="-120"/>
            </a:endParaRPr>
          </a:p>
        </p:txBody>
      </p:sp>
      <p:sp>
        <p:nvSpPr>
          <p:cNvPr id="3789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64FBAC-C8C7-4426-9954-D1A575BCE865}" type="slidenum">
              <a:rPr lang="en-US" altLang="en-US" smtClean="0"/>
              <a:pPr eaLnBrk="1" hangingPunct="1"/>
              <a:t>36</a:t>
            </a:fld>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zh-TW" altLang="en-US" sz="4000" u="sng" smtClean="0">
                <a:solidFill>
                  <a:srgbClr val="FFFF00"/>
                </a:solidFill>
                <a:ea typeface="新細明體" pitchFamily="18" charset="-120"/>
              </a:rPr>
              <a:t>老底嘉非教會</a:t>
            </a:r>
            <a:r>
              <a:rPr lang="en-US" altLang="zh-TW" sz="4000" u="sng" smtClean="0">
                <a:solidFill>
                  <a:srgbClr val="FFFF00"/>
                </a:solidFill>
                <a:ea typeface="新細明體" pitchFamily="18" charset="-120"/>
              </a:rPr>
              <a:t>﹝</a:t>
            </a:r>
            <a:r>
              <a:rPr lang="zh-TW" altLang="en-US" sz="4000" u="sng" smtClean="0">
                <a:solidFill>
                  <a:srgbClr val="FFFF00"/>
                </a:solidFill>
                <a:ea typeface="新細明體" pitchFamily="18" charset="-120"/>
              </a:rPr>
              <a:t>三</a:t>
            </a:r>
            <a:r>
              <a:rPr lang="en-US" altLang="zh-TW" sz="4000" u="sng" smtClean="0">
                <a:solidFill>
                  <a:srgbClr val="FFFF00"/>
                </a:solidFill>
                <a:ea typeface="新細明體" pitchFamily="18" charset="-120"/>
              </a:rPr>
              <a:t>14~22﹞--</a:t>
            </a:r>
            <a:r>
              <a:rPr lang="zh-TW" altLang="en-US" sz="4000" smtClean="0">
                <a:solidFill>
                  <a:srgbClr val="FFFF00"/>
                </a:solidFill>
                <a:ea typeface="新細明體" pitchFamily="18" charset="-120"/>
              </a:rPr>
              <a:t>惟一沒有可讚揚的教會 </a:t>
            </a:r>
            <a:endParaRPr lang="en-US" altLang="en-US" sz="4000" smtClean="0">
              <a:solidFill>
                <a:srgbClr val="FFFF00"/>
              </a:solidFill>
            </a:endParaRPr>
          </a:p>
        </p:txBody>
      </p:sp>
      <p:sp>
        <p:nvSpPr>
          <p:cNvPr id="38915" name="Rectangle 3"/>
          <p:cNvSpPr>
            <a:spLocks noGrp="1" noChangeArrowheads="1"/>
          </p:cNvSpPr>
          <p:nvPr>
            <p:ph type="body" idx="1"/>
          </p:nvPr>
        </p:nvSpPr>
        <p:spPr/>
        <p:txBody>
          <a:bodyPr/>
          <a:lstStyle/>
          <a:p>
            <a:pPr eaLnBrk="1" hangingPunct="1"/>
            <a:r>
              <a:rPr lang="zh-TW" altLang="en-US" smtClean="0">
                <a:solidFill>
                  <a:srgbClr val="FFFF00"/>
                </a:solidFill>
                <a:ea typeface="新細明體" pitchFamily="18" charset="-120"/>
              </a:rPr>
              <a:t>在非拉鐵非東南</a:t>
            </a:r>
            <a:r>
              <a:rPr lang="en-US" altLang="zh-TW" smtClean="0">
                <a:solidFill>
                  <a:srgbClr val="FFFF00"/>
                </a:solidFill>
                <a:ea typeface="新細明體" pitchFamily="18" charset="-120"/>
              </a:rPr>
              <a:t>40</a:t>
            </a:r>
            <a:r>
              <a:rPr lang="zh-TW" altLang="en-US" smtClean="0">
                <a:solidFill>
                  <a:srgbClr val="FFFF00"/>
                </a:solidFill>
                <a:ea typeface="新細明體" pitchFamily="18" charset="-120"/>
              </a:rPr>
              <a:t>哩</a:t>
            </a:r>
          </a:p>
          <a:p>
            <a:pPr eaLnBrk="1" hangingPunct="1"/>
            <a:r>
              <a:rPr lang="zh-TW" altLang="en-US" smtClean="0">
                <a:solidFill>
                  <a:srgbClr val="FFFF00"/>
                </a:solidFill>
                <a:ea typeface="新細明體" pitchFamily="18" charset="-120"/>
              </a:rPr>
              <a:t>不冷不熱</a:t>
            </a:r>
          </a:p>
          <a:p>
            <a:pPr eaLnBrk="1" hangingPunct="1"/>
            <a:r>
              <a:rPr lang="zh-TW" altLang="en-US" smtClean="0">
                <a:solidFill>
                  <a:srgbClr val="FFFF00"/>
                </a:solidFill>
                <a:ea typeface="新細明體" pitchFamily="18" charset="-120"/>
              </a:rPr>
              <a:t>聖經教導：賽卅八</a:t>
            </a:r>
            <a:r>
              <a:rPr lang="en-US" altLang="zh-TW" smtClean="0">
                <a:solidFill>
                  <a:srgbClr val="FFFF00"/>
                </a:solidFill>
                <a:ea typeface="新細明體" pitchFamily="18" charset="-120"/>
              </a:rPr>
              <a:t>3</a:t>
            </a:r>
            <a:r>
              <a:rPr lang="zh-TW" altLang="en-US" smtClean="0">
                <a:solidFill>
                  <a:srgbClr val="FFFF00"/>
                </a:solidFill>
                <a:ea typeface="新細明體" pitchFamily="18" charset="-120"/>
              </a:rPr>
              <a:t>；羅十二</a:t>
            </a:r>
            <a:r>
              <a:rPr lang="en-US" altLang="zh-TW" smtClean="0">
                <a:solidFill>
                  <a:srgbClr val="FFFF00"/>
                </a:solidFill>
                <a:ea typeface="新細明體" pitchFamily="18" charset="-120"/>
              </a:rPr>
              <a:t>11</a:t>
            </a:r>
            <a:r>
              <a:rPr lang="zh-TW" altLang="en-US" smtClean="0">
                <a:solidFill>
                  <a:srgbClr val="FFFF00"/>
                </a:solidFill>
                <a:ea typeface="新細明體" pitchFamily="18" charset="-120"/>
              </a:rPr>
              <a:t>；林後八</a:t>
            </a:r>
            <a:r>
              <a:rPr lang="en-US" altLang="zh-TW" smtClean="0">
                <a:solidFill>
                  <a:srgbClr val="FFFF00"/>
                </a:solidFill>
                <a:ea typeface="新細明體" pitchFamily="18" charset="-120"/>
              </a:rPr>
              <a:t>17</a:t>
            </a:r>
          </a:p>
          <a:p>
            <a:pPr eaLnBrk="1" hangingPunct="1"/>
            <a:r>
              <a:rPr lang="zh-TW" altLang="en-US" smtClean="0">
                <a:solidFill>
                  <a:srgbClr val="FFFF00"/>
                </a:solidFill>
                <a:ea typeface="新細明體" pitchFamily="18" charset="-120"/>
              </a:rPr>
              <a:t>他們對福音冷淡，陷入物質主義哲學；是個繁榮的城市，但耶穌說他們是貧窮、瞎眼、赤身的</a:t>
            </a:r>
            <a:endParaRPr lang="zh-TW" altLang="en-US" b="1" smtClean="0">
              <a:solidFill>
                <a:srgbClr val="FFFF00"/>
              </a:solidFill>
              <a:ea typeface="新細明體" pitchFamily="18" charset="-120"/>
            </a:endParaRPr>
          </a:p>
          <a:p>
            <a:pPr eaLnBrk="1" hangingPunct="1"/>
            <a:r>
              <a:rPr lang="zh-TW" altLang="en-US" b="1" smtClean="0">
                <a:solidFill>
                  <a:srgbClr val="FFFF00"/>
                </a:solidFill>
                <a:ea typeface="新細明體" pitchFamily="18" charset="-120"/>
              </a:rPr>
              <a:t>悔改</a:t>
            </a:r>
            <a:r>
              <a:rPr lang="zh-TW" altLang="en-US" smtClean="0">
                <a:solidFill>
                  <a:srgbClr val="FFFF00"/>
                </a:solidFill>
                <a:ea typeface="新細明體" pitchFamily="18" charset="-120"/>
              </a:rPr>
              <a:t>：三</a:t>
            </a:r>
            <a:r>
              <a:rPr lang="en-US" altLang="zh-TW" smtClean="0">
                <a:solidFill>
                  <a:srgbClr val="FFFF00"/>
                </a:solidFill>
                <a:ea typeface="新細明體" pitchFamily="18" charset="-120"/>
              </a:rPr>
              <a:t>19</a:t>
            </a:r>
            <a:r>
              <a:rPr lang="zh-TW" altLang="en-US" smtClean="0">
                <a:solidFill>
                  <a:srgbClr val="FFFF00"/>
                </a:solidFill>
                <a:ea typeface="新細明體" pitchFamily="18" charset="-120"/>
              </a:rPr>
              <a:t>，發熱心：三</a:t>
            </a:r>
            <a:r>
              <a:rPr lang="en-US" altLang="zh-TW" smtClean="0">
                <a:solidFill>
                  <a:srgbClr val="FFFF00"/>
                </a:solidFill>
                <a:ea typeface="新細明體" pitchFamily="18" charset="-120"/>
              </a:rPr>
              <a:t>19</a:t>
            </a:r>
            <a:r>
              <a:rPr lang="zh-TW" altLang="en-US" smtClean="0">
                <a:solidFill>
                  <a:srgbClr val="FFFF00"/>
                </a:solidFill>
                <a:ea typeface="新細明體" pitchFamily="18" charset="-120"/>
              </a:rPr>
              <a:t>，</a:t>
            </a:r>
          </a:p>
          <a:p>
            <a:pPr eaLnBrk="1" hangingPunct="1"/>
            <a:r>
              <a:rPr lang="zh-TW" altLang="en-US" b="1" smtClean="0">
                <a:solidFill>
                  <a:srgbClr val="FFFF00"/>
                </a:solidFill>
                <a:ea typeface="新細明體" pitchFamily="18" charset="-120"/>
              </a:rPr>
              <a:t>自滿</a:t>
            </a:r>
            <a:r>
              <a:rPr lang="en-US" altLang="zh-TW" b="1" smtClean="0">
                <a:solidFill>
                  <a:srgbClr val="FFFF00"/>
                </a:solidFill>
                <a:ea typeface="新細明體" pitchFamily="18" charset="-120"/>
              </a:rPr>
              <a:t>→</a:t>
            </a:r>
            <a:r>
              <a:rPr lang="zh-TW" altLang="en-US" b="1" smtClean="0">
                <a:solidFill>
                  <a:srgbClr val="FFFF00"/>
                </a:solidFill>
                <a:ea typeface="新細明體" pitchFamily="18" charset="-120"/>
              </a:rPr>
              <a:t>自謙</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3891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B821CBF-BCA8-4667-B6AE-6FCF2B063BBE}" type="slidenum">
              <a:rPr lang="en-US" altLang="en-US" smtClean="0"/>
              <a:pPr eaLnBrk="1" hangingPunct="1"/>
              <a:t>37</a:t>
            </a:fld>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這些信的主題：</a:t>
            </a:r>
            <a:endParaRPr lang="en-US" altLang="en-US" b="1" smtClean="0">
              <a:solidFill>
                <a:srgbClr val="FFFF00"/>
              </a:solidFill>
            </a:endParaRPr>
          </a:p>
        </p:txBody>
      </p:sp>
      <p:sp>
        <p:nvSpPr>
          <p:cNvPr id="39939" name="Rectangle 3"/>
          <p:cNvSpPr>
            <a:spLocks noGrp="1" noChangeArrowheads="1"/>
          </p:cNvSpPr>
          <p:nvPr>
            <p:ph type="body" idx="1"/>
          </p:nvPr>
        </p:nvSpPr>
        <p:spPr/>
        <p:txBody>
          <a:bodyPr/>
          <a:lstStyle/>
          <a:p>
            <a:pPr eaLnBrk="1" hangingPunct="1"/>
            <a:r>
              <a:rPr lang="zh-TW" altLang="en-US" sz="4000" b="1" smtClean="0">
                <a:solidFill>
                  <a:schemeClr val="bg1"/>
                </a:solidFill>
                <a:ea typeface="新細明體" pitchFamily="18" charset="-120"/>
              </a:rPr>
              <a:t>悔改！</a:t>
            </a:r>
            <a:r>
              <a:rPr lang="en-US" altLang="zh-TW" sz="4000" b="1" smtClean="0">
                <a:solidFill>
                  <a:schemeClr val="bg1"/>
                </a:solidFill>
                <a:ea typeface="新細明體" pitchFamily="18" charset="-120"/>
              </a:rPr>
              <a:t>﹝</a:t>
            </a:r>
            <a:r>
              <a:rPr lang="zh-TW" altLang="en-US" sz="4000" b="1" smtClean="0">
                <a:solidFill>
                  <a:schemeClr val="bg1"/>
                </a:solidFill>
                <a:ea typeface="新細明體" pitchFamily="18" charset="-120"/>
              </a:rPr>
              <a:t>二</a:t>
            </a:r>
            <a:r>
              <a:rPr lang="en-US" altLang="zh-TW" sz="4000" b="1" smtClean="0">
                <a:solidFill>
                  <a:schemeClr val="bg1"/>
                </a:solidFill>
                <a:ea typeface="新細明體" pitchFamily="18" charset="-120"/>
              </a:rPr>
              <a:t>5</a:t>
            </a:r>
            <a:r>
              <a:rPr lang="zh-TW" altLang="en-US" sz="4000" b="1" smtClean="0">
                <a:solidFill>
                  <a:schemeClr val="bg1"/>
                </a:solidFill>
                <a:ea typeface="新細明體" pitchFamily="18" charset="-120"/>
              </a:rPr>
              <a:t>、</a:t>
            </a:r>
            <a:r>
              <a:rPr lang="en-US" altLang="zh-TW" sz="4000" b="1" smtClean="0">
                <a:solidFill>
                  <a:schemeClr val="bg1"/>
                </a:solidFill>
                <a:ea typeface="新細明體" pitchFamily="18" charset="-120"/>
              </a:rPr>
              <a:t>11</a:t>
            </a:r>
            <a:r>
              <a:rPr lang="zh-TW" altLang="en-US" sz="4000" b="1" smtClean="0">
                <a:solidFill>
                  <a:schemeClr val="bg1"/>
                </a:solidFill>
                <a:ea typeface="新細明體" pitchFamily="18" charset="-120"/>
              </a:rPr>
              <a:t>、</a:t>
            </a:r>
            <a:r>
              <a:rPr lang="en-US" altLang="zh-TW" sz="4000" b="1" smtClean="0">
                <a:solidFill>
                  <a:schemeClr val="bg1"/>
                </a:solidFill>
                <a:ea typeface="新細明體" pitchFamily="18" charset="-120"/>
              </a:rPr>
              <a:t>21</a:t>
            </a:r>
            <a:r>
              <a:rPr lang="zh-TW" altLang="en-US" sz="4000" b="1" smtClean="0">
                <a:solidFill>
                  <a:schemeClr val="bg1"/>
                </a:solidFill>
                <a:ea typeface="新細明體" pitchFamily="18" charset="-120"/>
              </a:rPr>
              <a:t>、</a:t>
            </a:r>
            <a:r>
              <a:rPr lang="en-US" altLang="zh-TW" sz="4000" b="1" smtClean="0">
                <a:solidFill>
                  <a:schemeClr val="bg1"/>
                </a:solidFill>
                <a:ea typeface="新細明體" pitchFamily="18" charset="-120"/>
              </a:rPr>
              <a:t>22</a:t>
            </a:r>
            <a:r>
              <a:rPr lang="zh-TW" altLang="en-US" sz="4000" b="1" smtClean="0">
                <a:solidFill>
                  <a:schemeClr val="bg1"/>
                </a:solidFill>
                <a:ea typeface="新細明體" pitchFamily="18" charset="-120"/>
              </a:rPr>
              <a:t>，三</a:t>
            </a:r>
            <a:r>
              <a:rPr lang="en-US" altLang="zh-TW" sz="4000" b="1" smtClean="0">
                <a:solidFill>
                  <a:schemeClr val="bg1"/>
                </a:solidFill>
                <a:ea typeface="新細明體" pitchFamily="18" charset="-120"/>
              </a:rPr>
              <a:t>3</a:t>
            </a:r>
            <a:r>
              <a:rPr lang="zh-TW" altLang="en-US" sz="4000" b="1" smtClean="0">
                <a:solidFill>
                  <a:schemeClr val="bg1"/>
                </a:solidFill>
                <a:ea typeface="新細明體" pitchFamily="18" charset="-120"/>
              </a:rPr>
              <a:t>、</a:t>
            </a:r>
            <a:r>
              <a:rPr lang="en-US" altLang="zh-TW" sz="4000" b="1" smtClean="0">
                <a:solidFill>
                  <a:schemeClr val="bg1"/>
                </a:solidFill>
                <a:ea typeface="新細明體" pitchFamily="18" charset="-120"/>
              </a:rPr>
              <a:t>19﹞</a:t>
            </a:r>
          </a:p>
          <a:p>
            <a:pPr eaLnBrk="1" hangingPunct="1">
              <a:buFontTx/>
              <a:buNone/>
            </a:pPr>
            <a:endParaRPr lang="en-US" altLang="zh-TW" sz="4000" smtClean="0">
              <a:solidFill>
                <a:srgbClr val="FFFF00"/>
              </a:solidFill>
              <a:ea typeface="新細明體" pitchFamily="18" charset="-120"/>
            </a:endParaRPr>
          </a:p>
          <a:p>
            <a:pPr eaLnBrk="1" hangingPunct="1"/>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三</a:t>
            </a:r>
            <a:r>
              <a:rPr lang="en-US" altLang="zh-TW" sz="3600" smtClean="0">
                <a:solidFill>
                  <a:srgbClr val="FFFF00"/>
                </a:solidFill>
                <a:ea typeface="新細明體" pitchFamily="18" charset="-120"/>
              </a:rPr>
              <a:t>20﹞</a:t>
            </a:r>
            <a:r>
              <a:rPr lang="zh-TW" altLang="en-US" sz="3600" smtClean="0">
                <a:solidFill>
                  <a:srgbClr val="FFFF00"/>
                </a:solidFill>
                <a:ea typeface="新細明體" pitchFamily="18" charset="-120"/>
              </a:rPr>
              <a:t>可能是對</a:t>
            </a:r>
            <a:r>
              <a:rPr lang="zh-TW" altLang="en-US" sz="3600" b="1" smtClean="0">
                <a:solidFill>
                  <a:srgbClr val="FFFF00"/>
                </a:solidFill>
                <a:ea typeface="新細明體" pitchFamily="18" charset="-120"/>
              </a:rPr>
              <a:t>整體</a:t>
            </a:r>
            <a:r>
              <a:rPr lang="zh-TW" altLang="en-US" sz="3600" smtClean="0">
                <a:solidFill>
                  <a:srgbClr val="FFFF00"/>
                </a:solidFill>
                <a:ea typeface="新細明體" pitchFamily="18" charset="-120"/>
              </a:rPr>
              <a:t>而非個別，</a:t>
            </a:r>
          </a:p>
          <a:p>
            <a:pPr eaLnBrk="1" hangingPunct="1">
              <a:buFontTx/>
              <a:buNone/>
            </a:pPr>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一同坐席可能是指羔羊的婚宴</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十九</a:t>
            </a:r>
            <a:r>
              <a:rPr lang="en-US" altLang="zh-TW" sz="3600" smtClean="0">
                <a:solidFill>
                  <a:srgbClr val="FFFF00"/>
                </a:solidFill>
                <a:ea typeface="新細明體" pitchFamily="18" charset="-120"/>
              </a:rPr>
              <a:t>9</a:t>
            </a:r>
            <a:r>
              <a:rPr lang="zh-TW" altLang="en-US" sz="3600" smtClean="0">
                <a:solidFill>
                  <a:srgbClr val="FFFF00"/>
                </a:solidFill>
                <a:ea typeface="新細明體" pitchFamily="18" charset="-120"/>
              </a:rPr>
              <a:t>、</a:t>
            </a:r>
            <a:r>
              <a:rPr lang="en-US" altLang="zh-TW" sz="3600" smtClean="0">
                <a:solidFill>
                  <a:srgbClr val="FFFF00"/>
                </a:solidFill>
                <a:ea typeface="新細明體" pitchFamily="18" charset="-120"/>
              </a:rPr>
              <a:t>17﹞</a:t>
            </a:r>
            <a:endParaRPr lang="en-US" altLang="en-US" sz="3600" smtClean="0">
              <a:solidFill>
                <a:srgbClr val="FFFF00"/>
              </a:solidFill>
            </a:endParaRPr>
          </a:p>
        </p:txBody>
      </p:sp>
      <p:sp>
        <p:nvSpPr>
          <p:cNvPr id="3994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512040-2216-48EC-8A14-F250C1555EA5}" type="slidenum">
              <a:rPr lang="en-US" altLang="en-US" smtClean="0"/>
              <a:pPr eaLnBrk="1" hangingPunct="1"/>
              <a:t>38</a:t>
            </a:fld>
            <a:endParaRPr lang="en-US" alt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zh-TW" altLang="en-US" sz="2800" b="1" smtClean="0">
                <a:solidFill>
                  <a:srgbClr val="FFFF00"/>
                </a:solidFill>
                <a:ea typeface="新細明體" pitchFamily="18" charset="-120"/>
              </a:rPr>
              <a:t>舊創造墮落後之缺陷與新創造之完美形成</a:t>
            </a:r>
            <a:r>
              <a:rPr lang="zh-TW" altLang="en-US" sz="3200" b="1" smtClean="0">
                <a:solidFill>
                  <a:srgbClr val="FFFF00"/>
                </a:solidFill>
                <a:ea typeface="新細明體" pitchFamily="18" charset="-120"/>
              </a:rPr>
              <a:t>對比</a:t>
            </a:r>
            <a:r>
              <a:rPr lang="zh-TW" altLang="en-US" sz="4000" smtClean="0">
                <a:solidFill>
                  <a:srgbClr val="FFFF00"/>
                </a:solidFill>
                <a:ea typeface="新細明體" pitchFamily="18" charset="-120"/>
              </a:rPr>
              <a:t> </a:t>
            </a:r>
            <a:endParaRPr lang="en-US" altLang="en-US" sz="4000" smtClean="0">
              <a:solidFill>
                <a:srgbClr val="FFFF00"/>
              </a:solidFill>
            </a:endParaRPr>
          </a:p>
        </p:txBody>
      </p:sp>
      <p:graphicFrame>
        <p:nvGraphicFramePr>
          <p:cNvPr id="64541" name="Group 29"/>
          <p:cNvGraphicFramePr>
            <a:graphicFrameLocks noGrp="1"/>
          </p:cNvGraphicFramePr>
          <p:nvPr>
            <p:ph idx="1"/>
          </p:nvPr>
        </p:nvGraphicFramePr>
        <p:xfrm>
          <a:off x="457200" y="1600200"/>
          <a:ext cx="8229600" cy="5010150"/>
        </p:xfrm>
        <a:graphic>
          <a:graphicData uri="http://schemas.openxmlformats.org/drawingml/2006/table">
            <a:tbl>
              <a:tblPr/>
              <a:tblGrid>
                <a:gridCol w="4114800"/>
                <a:gridCol w="4114800"/>
              </a:tblGrid>
              <a:tr h="9049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1" i="0" u="none" strike="noStrike" cap="none" normalizeH="0" baseline="0" dirty="0" smtClean="0">
                          <a:ln>
                            <a:noFill/>
                          </a:ln>
                          <a:solidFill>
                            <a:schemeClr val="bg1"/>
                          </a:solidFill>
                          <a:effectLst/>
                          <a:latin typeface="Arial" charset="0"/>
                          <a:ea typeface="新細明體" pitchFamily="18" charset="-120"/>
                        </a:rPr>
                        <a:t>舊創造</a:t>
                      </a:r>
                      <a:r>
                        <a:rPr kumimoji="0" lang="zh-TW" altLang="en-US" sz="3200" b="0" i="0" u="none" strike="noStrike" cap="none" normalizeH="0" baseline="0" dirty="0" smtClean="0">
                          <a:ln>
                            <a:noFill/>
                          </a:ln>
                          <a:solidFill>
                            <a:schemeClr val="bg1"/>
                          </a:solidFill>
                          <a:effectLst/>
                          <a:latin typeface="Arial" charset="0"/>
                          <a:ea typeface="新細明體" pitchFamily="18" charset="-120"/>
                        </a:rPr>
                        <a:t> </a:t>
                      </a:r>
                      <a:endParaRPr kumimoji="0" lang="en-US" altLang="en-US" sz="3200" b="0" i="0" u="none" strike="noStrike" cap="none" normalizeH="0" baseline="0" dirty="0" smtClean="0">
                        <a:ln>
                          <a:noFill/>
                        </a:ln>
                        <a:solidFill>
                          <a:schemeClr val="bg1"/>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1" i="0" u="none" strike="noStrike" cap="none" normalizeH="0" baseline="0" dirty="0" smtClean="0">
                          <a:ln>
                            <a:noFill/>
                          </a:ln>
                          <a:solidFill>
                            <a:schemeClr val="bg1"/>
                          </a:solidFill>
                          <a:effectLst/>
                          <a:latin typeface="Arial" charset="0"/>
                          <a:ea typeface="新細明體" pitchFamily="18" charset="-120"/>
                        </a:rPr>
                        <a:t>新創造</a:t>
                      </a:r>
                      <a:r>
                        <a:rPr kumimoji="0" lang="zh-TW" altLang="en-US" sz="3200" b="0" i="0" u="none" strike="noStrike" cap="none" normalizeH="0" baseline="0" dirty="0" smtClean="0">
                          <a:ln>
                            <a:noFill/>
                          </a:ln>
                          <a:solidFill>
                            <a:schemeClr val="bg1"/>
                          </a:solidFill>
                          <a:effectLst/>
                          <a:latin typeface="Arial" charset="0"/>
                          <a:ea typeface="新細明體" pitchFamily="18" charset="-120"/>
                        </a:rPr>
                        <a:t> </a:t>
                      </a:r>
                      <a:endParaRPr kumimoji="0" lang="en-US" altLang="en-US" sz="3200" b="0" i="0" u="none" strike="noStrike" cap="none" normalizeH="0" baseline="0" dirty="0" smtClean="0">
                        <a:ln>
                          <a:noFill/>
                        </a:ln>
                        <a:solidFill>
                          <a:schemeClr val="bg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948">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假使徒</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二</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2﹞ </a:t>
                      </a:r>
                      <a:endParaRPr kumimoji="0" lang="en-US" altLang="en-US" sz="3200" b="0" i="0" u="none" strike="noStrike" cap="none" normalizeH="0" baseline="0" dirty="0" smtClean="0">
                        <a:ln>
                          <a:noFill/>
                        </a:ln>
                        <a:solidFill>
                          <a:srgbClr val="FFFF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真使徒</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廿一</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14﹞ </a:t>
                      </a:r>
                      <a:endParaRPr kumimoji="0" lang="en-US" altLang="en-US" sz="3200" b="0" i="0" u="none" strike="noStrike" cap="none" normalizeH="0" baseline="0" dirty="0" smtClean="0">
                        <a:ln>
                          <a:noFill/>
                        </a:ln>
                        <a:solidFill>
                          <a:srgbClr val="FFFF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假猶太人</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二</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9</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，三</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9﹞ </a:t>
                      </a:r>
                      <a:endParaRPr kumimoji="0" lang="en-US" altLang="en-US" sz="3200" b="0" i="0" u="none" strike="noStrike" cap="none" normalizeH="0" baseline="0" dirty="0" smtClean="0">
                        <a:ln>
                          <a:noFill/>
                        </a:ln>
                        <a:solidFill>
                          <a:srgbClr val="FFFF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真以色列的十二支派</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廿一</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12﹞ </a:t>
                      </a:r>
                      <a:endParaRPr kumimoji="0" lang="en-US" altLang="en-US" sz="3200" b="0" i="0" u="none" strike="noStrike" cap="none" normalizeH="0" baseline="0" dirty="0" smtClean="0">
                        <a:ln>
                          <a:noFill/>
                        </a:ln>
                        <a:solidFill>
                          <a:srgbClr val="FFFF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smtClean="0">
                          <a:ln>
                            <a:noFill/>
                          </a:ln>
                          <a:solidFill>
                            <a:srgbClr val="FFFF00"/>
                          </a:solidFill>
                          <a:effectLst/>
                          <a:latin typeface="Arial" charset="0"/>
                          <a:ea typeface="新細明體" pitchFamily="18" charset="-120"/>
                        </a:rPr>
                        <a:t>基督徒身處撒但座位間</a:t>
                      </a:r>
                      <a:r>
                        <a:rPr kumimoji="0" lang="en-US" altLang="zh-TW" sz="3200" b="0" i="0" u="none" strike="noStrike" cap="none" normalizeH="0" baseline="0" smtClean="0">
                          <a:ln>
                            <a:noFill/>
                          </a:ln>
                          <a:solidFill>
                            <a:srgbClr val="FFFF00"/>
                          </a:solidFill>
                          <a:effectLst/>
                          <a:latin typeface="Arial" charset="0"/>
                          <a:ea typeface="新細明體" pitchFamily="18" charset="-120"/>
                        </a:rPr>
                        <a:t>﹝</a:t>
                      </a:r>
                      <a:r>
                        <a:rPr kumimoji="0" lang="zh-TW" altLang="en-US" sz="3200" b="0" i="0" u="none" strike="noStrike" cap="none" normalizeH="0" baseline="0" smtClean="0">
                          <a:ln>
                            <a:noFill/>
                          </a:ln>
                          <a:solidFill>
                            <a:srgbClr val="FFFF00"/>
                          </a:solidFill>
                          <a:effectLst/>
                          <a:latin typeface="Arial" charset="0"/>
                          <a:ea typeface="新細明體" pitchFamily="18" charset="-120"/>
                        </a:rPr>
                        <a:t>二</a:t>
                      </a:r>
                      <a:r>
                        <a:rPr kumimoji="0" lang="en-US" altLang="zh-TW" sz="3200" b="0" i="0" u="none" strike="noStrike" cap="none" normalizeH="0" baseline="0" smtClean="0">
                          <a:ln>
                            <a:noFill/>
                          </a:ln>
                          <a:solidFill>
                            <a:srgbClr val="FFFF00"/>
                          </a:solidFill>
                          <a:effectLst/>
                          <a:latin typeface="Arial" charset="0"/>
                          <a:ea typeface="新細明體" pitchFamily="18" charset="-120"/>
                        </a:rPr>
                        <a:t>13﹞ </a:t>
                      </a:r>
                      <a:endParaRPr kumimoji="0" lang="en-US" altLang="en-US" sz="3200" b="0" i="0" u="none" strike="noStrike" cap="none" normalizeH="0" baseline="0" smtClean="0">
                        <a:ln>
                          <a:noFill/>
                        </a:ln>
                        <a:solidFill>
                          <a:srgbClr val="FFFF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基督徒身處神的寶座間</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廿二</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1﹞ </a:t>
                      </a:r>
                      <a:endParaRPr kumimoji="0" lang="en-US" altLang="en-US" sz="3200" b="0" i="0" u="none" strike="noStrike" cap="none" normalizeH="0" baseline="0" dirty="0" smtClean="0">
                        <a:ln>
                          <a:noFill/>
                        </a:ln>
                        <a:solidFill>
                          <a:srgbClr val="FFFF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75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smtClean="0">
                          <a:ln>
                            <a:noFill/>
                          </a:ln>
                          <a:solidFill>
                            <a:srgbClr val="FFFF00"/>
                          </a:solidFill>
                          <a:effectLst/>
                          <a:latin typeface="Arial" charset="0"/>
                          <a:ea typeface="新細明體" pitchFamily="18" charset="-120"/>
                        </a:rPr>
                        <a:t>名存實亡的基督徒</a:t>
                      </a:r>
                      <a:r>
                        <a:rPr kumimoji="0" lang="en-US" altLang="zh-TW" sz="3200" b="0" i="0" u="none" strike="noStrike" cap="none" normalizeH="0" baseline="0" smtClean="0">
                          <a:ln>
                            <a:noFill/>
                          </a:ln>
                          <a:solidFill>
                            <a:srgbClr val="FFFF00"/>
                          </a:solidFill>
                          <a:effectLst/>
                          <a:latin typeface="Arial" charset="0"/>
                          <a:ea typeface="新細明體" pitchFamily="18" charset="-120"/>
                        </a:rPr>
                        <a:t>﹝</a:t>
                      </a:r>
                      <a:r>
                        <a:rPr kumimoji="0" lang="zh-TW" altLang="en-US" sz="3200" b="0" i="0" u="none" strike="noStrike" cap="none" normalizeH="0" baseline="0" smtClean="0">
                          <a:ln>
                            <a:noFill/>
                          </a:ln>
                          <a:solidFill>
                            <a:srgbClr val="FFFF00"/>
                          </a:solidFill>
                          <a:effectLst/>
                          <a:latin typeface="Arial" charset="0"/>
                          <a:ea typeface="新細明體" pitchFamily="18" charset="-120"/>
                        </a:rPr>
                        <a:t>三</a:t>
                      </a:r>
                      <a:r>
                        <a:rPr kumimoji="0" lang="en-US" altLang="zh-TW" sz="3200" b="0" i="0" u="none" strike="noStrike" cap="none" normalizeH="0" baseline="0" smtClean="0">
                          <a:ln>
                            <a:noFill/>
                          </a:ln>
                          <a:solidFill>
                            <a:srgbClr val="FFFF00"/>
                          </a:solidFill>
                          <a:effectLst/>
                          <a:latin typeface="Arial" charset="0"/>
                          <a:ea typeface="新細明體" pitchFamily="18" charset="-120"/>
                        </a:rPr>
                        <a:t>1﹞ </a:t>
                      </a:r>
                      <a:endParaRPr kumimoji="0" lang="en-US" altLang="en-US" sz="3200" b="0" i="0" u="none" strike="noStrike" cap="none" normalizeH="0" baseline="0" smtClean="0">
                        <a:ln>
                          <a:noFill/>
                        </a:ln>
                        <a:solidFill>
                          <a:srgbClr val="FFFF00"/>
                        </a:solidFill>
                        <a:effectLst/>
                        <a:latin typeface="Arial" charset="0"/>
                      </a:endParaRP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名字在生命冊上的真信徒</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廿一</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27﹞ </a:t>
                      </a:r>
                      <a:endParaRPr kumimoji="0" lang="en-US" altLang="en-US" sz="3200" b="0" i="0" u="none" strike="noStrike" cap="none" normalizeH="0" baseline="0" dirty="0" smtClean="0">
                        <a:ln>
                          <a:noFill/>
                        </a:ln>
                        <a:solidFill>
                          <a:srgbClr val="FFFF00"/>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3"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2173E5-B355-4ECD-997F-092064505238}" type="slidenum">
              <a:rPr lang="en-US" altLang="en-US" smtClean="0"/>
              <a:pPr eaLnBrk="1" hangingPunct="1"/>
              <a:t>39</a:t>
            </a:fld>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解釋的學派：</a:t>
            </a:r>
            <a:endParaRPr lang="en-US" altLang="en-US" b="1" smtClean="0">
              <a:solidFill>
                <a:srgbClr val="FFFF00"/>
              </a:solidFill>
              <a:ea typeface="新細明體" pitchFamily="18" charset="-120"/>
            </a:endParaRPr>
          </a:p>
        </p:txBody>
      </p:sp>
      <p:sp>
        <p:nvSpPr>
          <p:cNvPr id="5123" name="Rectangle 3"/>
          <p:cNvSpPr>
            <a:spLocks noGrp="1" noChangeArrowheads="1"/>
          </p:cNvSpPr>
          <p:nvPr>
            <p:ph type="body" idx="1"/>
          </p:nvPr>
        </p:nvSpPr>
        <p:spPr>
          <a:xfrm>
            <a:off x="457200" y="1295400"/>
            <a:ext cx="8229600" cy="5257800"/>
          </a:xfrm>
        </p:spPr>
        <p:txBody>
          <a:bodyPr/>
          <a:lstStyle/>
          <a:p>
            <a:pPr marL="609600" indent="-609600" eaLnBrk="1" hangingPunct="1"/>
            <a:r>
              <a:rPr lang="zh-TW" altLang="en-US" b="1" smtClean="0">
                <a:solidFill>
                  <a:schemeClr val="bg1"/>
                </a:solidFill>
                <a:ea typeface="新細明體" pitchFamily="18" charset="-120"/>
              </a:rPr>
              <a:t>已經</a:t>
            </a:r>
            <a:r>
              <a:rPr lang="zh-TW" altLang="en-US" smtClean="0">
                <a:solidFill>
                  <a:schemeClr val="bg1"/>
                </a:solidFill>
                <a:ea typeface="新細明體" pitchFamily="18" charset="-120"/>
              </a:rPr>
              <a:t>實現</a:t>
            </a:r>
            <a:r>
              <a:rPr lang="en-US" altLang="zh-TW" smtClean="0">
                <a:solidFill>
                  <a:srgbClr val="FFFF00"/>
                </a:solidFill>
                <a:ea typeface="新細明體" pitchFamily="18" charset="-120"/>
              </a:rPr>
              <a:t>﹝Preterist﹞﹝</a:t>
            </a:r>
            <a:r>
              <a:rPr lang="zh-TW" altLang="en-US" smtClean="0">
                <a:solidFill>
                  <a:srgbClr val="FFFF00"/>
                </a:solidFill>
                <a:ea typeface="新細明體" pitchFamily="18" charset="-120"/>
              </a:rPr>
              <a:t>終於耶路撒冷陷落或羅馬帝國滅亡</a:t>
            </a:r>
            <a:r>
              <a:rPr lang="en-US" altLang="zh-TW" smtClean="0">
                <a:solidFill>
                  <a:srgbClr val="FFFF00"/>
                </a:solidFill>
                <a:ea typeface="新細明體" pitchFamily="18" charset="-120"/>
              </a:rPr>
              <a:t>﹞</a:t>
            </a:r>
          </a:p>
          <a:p>
            <a:pPr marL="609600" indent="-609600" eaLnBrk="1" hangingPunct="1"/>
            <a:r>
              <a:rPr lang="zh-TW" altLang="en-US" smtClean="0">
                <a:solidFill>
                  <a:schemeClr val="bg1"/>
                </a:solidFill>
                <a:ea typeface="新細明體" pitchFamily="18" charset="-120"/>
              </a:rPr>
              <a:t>還在</a:t>
            </a:r>
            <a:r>
              <a:rPr lang="zh-TW" altLang="en-US" b="1" smtClean="0">
                <a:solidFill>
                  <a:schemeClr val="bg1"/>
                </a:solidFill>
                <a:ea typeface="新細明體" pitchFamily="18" charset="-120"/>
              </a:rPr>
              <a:t>未來</a:t>
            </a:r>
            <a:r>
              <a:rPr lang="en-US" altLang="zh-TW" smtClean="0">
                <a:solidFill>
                  <a:srgbClr val="FFFF00"/>
                </a:solidFill>
                <a:ea typeface="新細明體" pitchFamily="18" charset="-120"/>
              </a:rPr>
              <a:t>﹝Futurist﹞﹝</a:t>
            </a:r>
            <a:r>
              <a:rPr lang="zh-TW" altLang="en-US" smtClean="0">
                <a:solidFill>
                  <a:srgbClr val="FFFF00"/>
                </a:solidFill>
                <a:ea typeface="新細明體" pitchFamily="18" charset="-120"/>
              </a:rPr>
              <a:t>耶穌再來之前的一段時期</a:t>
            </a:r>
            <a:r>
              <a:rPr lang="en-US" altLang="zh-TW" smtClean="0">
                <a:solidFill>
                  <a:srgbClr val="FFFF00"/>
                </a:solidFill>
                <a:ea typeface="新細明體" pitchFamily="18" charset="-120"/>
              </a:rPr>
              <a:t>﹞</a:t>
            </a:r>
          </a:p>
          <a:p>
            <a:pPr marL="609600" indent="-609600" eaLnBrk="1" hangingPunct="1"/>
            <a:r>
              <a:rPr lang="zh-TW" altLang="en-US" smtClean="0">
                <a:solidFill>
                  <a:schemeClr val="bg1"/>
                </a:solidFill>
                <a:ea typeface="新細明體" pitchFamily="18" charset="-120"/>
              </a:rPr>
              <a:t>歷史相對論者</a:t>
            </a:r>
            <a:r>
              <a:rPr lang="en-US" altLang="zh-TW" smtClean="0">
                <a:solidFill>
                  <a:srgbClr val="FFFF00"/>
                </a:solidFill>
                <a:ea typeface="新細明體" pitchFamily="18" charset="-120"/>
              </a:rPr>
              <a:t>﹝Historicist﹞﹝</a:t>
            </a:r>
            <a:r>
              <a:rPr lang="zh-TW" altLang="en-US" smtClean="0">
                <a:solidFill>
                  <a:srgbClr val="FFFF00"/>
                </a:solidFill>
                <a:ea typeface="新細明體" pitchFamily="18" charset="-120"/>
              </a:rPr>
              <a:t>六</a:t>
            </a:r>
            <a:r>
              <a:rPr lang="en-US" altLang="zh-TW" smtClean="0">
                <a:solidFill>
                  <a:srgbClr val="FFFF00"/>
                </a:solidFill>
                <a:ea typeface="新細明體" pitchFamily="18" charset="-120"/>
              </a:rPr>
              <a:t>1~</a:t>
            </a:r>
            <a:r>
              <a:rPr lang="zh-TW" altLang="en-US" smtClean="0">
                <a:solidFill>
                  <a:srgbClr val="FFFF00"/>
                </a:solidFill>
                <a:ea typeface="新細明體" pitchFamily="18" charset="-120"/>
              </a:rPr>
              <a:t>十九</a:t>
            </a:r>
            <a:r>
              <a:rPr lang="en-US" altLang="zh-TW" smtClean="0">
                <a:solidFill>
                  <a:srgbClr val="FFFF00"/>
                </a:solidFill>
                <a:ea typeface="新細明體" pitchFamily="18" charset="-120"/>
              </a:rPr>
              <a:t>11</a:t>
            </a:r>
            <a:r>
              <a:rPr lang="zh-TW" altLang="en-US" smtClean="0">
                <a:solidFill>
                  <a:srgbClr val="FFFF00"/>
                </a:solidFill>
                <a:ea typeface="新細明體" pitchFamily="18" charset="-120"/>
              </a:rPr>
              <a:t>提供第一世紀到耶穌再來的</a:t>
            </a:r>
            <a:r>
              <a:rPr lang="zh-TW" altLang="en-US" b="1" smtClean="0">
                <a:solidFill>
                  <a:srgbClr val="FFFF00"/>
                </a:solidFill>
                <a:ea typeface="新細明體" pitchFamily="18" charset="-120"/>
              </a:rPr>
              <a:t>教會歷史的時序</a:t>
            </a:r>
            <a:r>
              <a:rPr lang="zh-TW" altLang="en-US" smtClean="0">
                <a:solidFill>
                  <a:srgbClr val="FFFF00"/>
                </a:solidFill>
                <a:ea typeface="新細明體" pitchFamily="18" charset="-120"/>
              </a:rPr>
              <a:t>大綱</a:t>
            </a:r>
            <a:r>
              <a:rPr lang="en-US" altLang="zh-TW" smtClean="0">
                <a:solidFill>
                  <a:srgbClr val="FFFF00"/>
                </a:solidFill>
                <a:ea typeface="新細明體" pitchFamily="18" charset="-120"/>
              </a:rPr>
              <a:t>﹞</a:t>
            </a:r>
          </a:p>
          <a:p>
            <a:pPr marL="609600" indent="-609600" eaLnBrk="1" hangingPunct="1"/>
            <a:r>
              <a:rPr lang="zh-TW" altLang="en-US" smtClean="0">
                <a:solidFill>
                  <a:schemeClr val="bg1"/>
                </a:solidFill>
                <a:ea typeface="新細明體" pitchFamily="18" charset="-120"/>
              </a:rPr>
              <a:t>觀念論者</a:t>
            </a:r>
            <a:r>
              <a:rPr lang="en-US" altLang="zh-TW" smtClean="0">
                <a:solidFill>
                  <a:srgbClr val="FFFF00"/>
                </a:solidFill>
                <a:ea typeface="新細明體" pitchFamily="18" charset="-120"/>
              </a:rPr>
              <a:t>﹝Idealist﹞﹝</a:t>
            </a:r>
            <a:r>
              <a:rPr lang="zh-TW" altLang="en-US" smtClean="0">
                <a:solidFill>
                  <a:srgbClr val="FFFF00"/>
                </a:solidFill>
                <a:ea typeface="新細明體" pitchFamily="18" charset="-120"/>
              </a:rPr>
              <a:t>屬靈爭戰的原則而非特定事件，在整個教會歷史中</a:t>
            </a:r>
            <a:r>
              <a:rPr lang="zh-TW" altLang="en-US" b="1" smtClean="0">
                <a:solidFill>
                  <a:srgbClr val="FFFF00"/>
                </a:solidFill>
                <a:ea typeface="新細明體" pitchFamily="18" charset="-120"/>
              </a:rPr>
              <a:t>重複運作</a:t>
            </a:r>
            <a:r>
              <a:rPr lang="en-US" altLang="zh-TW" smtClean="0">
                <a:solidFill>
                  <a:srgbClr val="FFFF00"/>
                </a:solidFill>
                <a:ea typeface="新細明體" pitchFamily="18" charset="-120"/>
              </a:rPr>
              <a:t>﹞</a:t>
            </a:r>
            <a:endParaRPr lang="en-US" altLang="en-US" smtClean="0">
              <a:solidFill>
                <a:srgbClr val="FFFF00"/>
              </a:solidFill>
              <a:ea typeface="新細明體" pitchFamily="18" charset="-120"/>
            </a:endParaRPr>
          </a:p>
        </p:txBody>
      </p:sp>
      <p:sp>
        <p:nvSpPr>
          <p:cNvPr id="512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8DA74F8-74BE-4FBC-A8DD-06C5E13D646F}" type="slidenum">
              <a:rPr lang="en-US" altLang="en-US" smtClean="0"/>
              <a:pPr eaLnBrk="1" hangingPunct="1"/>
              <a:t>4</a:t>
            </a:fld>
            <a:endParaRPr lang="en-US" alt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4638"/>
            <a:ext cx="8229600" cy="868362"/>
          </a:xfrm>
        </p:spPr>
        <p:txBody>
          <a:bodyPr/>
          <a:lstStyle/>
          <a:p>
            <a:pPr eaLnBrk="1" hangingPunct="1"/>
            <a:r>
              <a:rPr lang="zh-TW" altLang="en-US" sz="2800" b="1" smtClean="0">
                <a:solidFill>
                  <a:srgbClr val="FFFF00"/>
                </a:solidFill>
                <a:ea typeface="新細明體" pitchFamily="18" charset="-120"/>
              </a:rPr>
              <a:t>舊創造墮落後之缺陷與新創造之完美形成</a:t>
            </a:r>
            <a:r>
              <a:rPr lang="zh-TW" altLang="en-US" sz="3200" b="1" smtClean="0">
                <a:solidFill>
                  <a:srgbClr val="FFFF00"/>
                </a:solidFill>
                <a:ea typeface="新細明體" pitchFamily="18" charset="-120"/>
              </a:rPr>
              <a:t>對比</a:t>
            </a:r>
            <a:endParaRPr lang="en-US" altLang="en-US" sz="3200" b="1" smtClean="0">
              <a:solidFill>
                <a:srgbClr val="FFFF00"/>
              </a:solidFill>
              <a:ea typeface="新細明體" pitchFamily="18" charset="-120"/>
            </a:endParaRPr>
          </a:p>
        </p:txBody>
      </p:sp>
      <p:graphicFrame>
        <p:nvGraphicFramePr>
          <p:cNvPr id="67607" name="Group 23"/>
          <p:cNvGraphicFramePr>
            <a:graphicFrameLocks noGrp="1"/>
          </p:cNvGraphicFramePr>
          <p:nvPr>
            <p:ph idx="1"/>
          </p:nvPr>
        </p:nvGraphicFramePr>
        <p:xfrm>
          <a:off x="457200" y="1066800"/>
          <a:ext cx="8229600" cy="5524500"/>
        </p:xfrm>
        <a:graphic>
          <a:graphicData uri="http://schemas.openxmlformats.org/drawingml/2006/table">
            <a:tbl>
              <a:tblPr/>
              <a:tblGrid>
                <a:gridCol w="4114800"/>
                <a:gridCol w="4114800"/>
              </a:tblGrid>
              <a:tr h="116386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600" b="1" i="0" u="none" strike="noStrike" cap="none" normalizeH="0" baseline="0" dirty="0" smtClean="0">
                          <a:ln>
                            <a:noFill/>
                          </a:ln>
                          <a:solidFill>
                            <a:schemeClr val="bg1"/>
                          </a:solidFill>
                          <a:effectLst/>
                          <a:latin typeface="Arial" charset="0"/>
                          <a:ea typeface="新細明體" pitchFamily="18" charset="-120"/>
                        </a:rPr>
                        <a:t>舊創造</a:t>
                      </a:r>
                      <a:endParaRPr kumimoji="0" lang="en-US" altLang="en-US" sz="3600" b="1" i="0" u="none" strike="noStrike" cap="none" normalizeH="0" baseline="0" dirty="0" smtClean="0">
                        <a:ln>
                          <a:noFill/>
                        </a:ln>
                        <a:solidFill>
                          <a:schemeClr val="bg1"/>
                        </a:solidFill>
                        <a:effectLst/>
                        <a:latin typeface="Arial" charset="0"/>
                        <a:ea typeface="新細明體" pitchFamily="18" charset="-12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600" b="1" i="0" u="none" strike="noStrike" cap="none" normalizeH="0" baseline="0" dirty="0" smtClean="0">
                          <a:ln>
                            <a:noFill/>
                          </a:ln>
                          <a:solidFill>
                            <a:schemeClr val="bg1"/>
                          </a:solidFill>
                          <a:effectLst/>
                          <a:latin typeface="Arial" charset="0"/>
                          <a:ea typeface="新細明體" pitchFamily="18" charset="-120"/>
                        </a:rPr>
                        <a:t>新創造</a:t>
                      </a:r>
                      <a:endParaRPr kumimoji="0" lang="en-US" altLang="en-US" sz="3600" b="1" i="0" u="none" strike="noStrike" cap="none" normalizeH="0" baseline="0" dirty="0" smtClean="0">
                        <a:ln>
                          <a:noFill/>
                        </a:ln>
                        <a:solidFill>
                          <a:schemeClr val="bg1"/>
                        </a:solidFill>
                        <a:effectLst/>
                        <a:latin typeface="Arial" charset="0"/>
                        <a:ea typeface="新細明體" pitchFamily="18" charset="-12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3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教會只能短暫為主發光</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二</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5﹞ </a:t>
                      </a:r>
                      <a:endParaRPr kumimoji="0" lang="en-US" altLang="en-US" sz="3200" b="0" i="0" u="none" strike="noStrike" cap="none" normalizeH="0" baseline="0" dirty="0" smtClean="0">
                        <a:ln>
                          <a:noFill/>
                        </a:ln>
                        <a:solidFill>
                          <a:srgbClr val="FFFF00"/>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神和羔羊是永恆的榮光</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廿一</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23~24</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，廿二</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5﹞ </a:t>
                      </a:r>
                      <a:endParaRPr kumimoji="0" lang="en-US" altLang="en-US" sz="3200" b="0" i="0" u="none" strike="noStrike" cap="none" normalizeH="0" baseline="0" dirty="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83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smtClean="0">
                          <a:ln>
                            <a:noFill/>
                          </a:ln>
                          <a:solidFill>
                            <a:srgbClr val="FFFF00"/>
                          </a:solidFill>
                          <a:effectLst/>
                          <a:latin typeface="Arial" charset="0"/>
                          <a:ea typeface="新細明體" pitchFamily="18" charset="-120"/>
                        </a:rPr>
                        <a:t>教會中有偶像、不潔</a:t>
                      </a:r>
                      <a:r>
                        <a:rPr kumimoji="0" lang="en-US" altLang="zh-TW" sz="3200" b="0" i="0" u="none" strike="noStrike" cap="none" normalizeH="0" baseline="0" smtClean="0">
                          <a:ln>
                            <a:noFill/>
                          </a:ln>
                          <a:solidFill>
                            <a:srgbClr val="FFFF00"/>
                          </a:solidFill>
                          <a:effectLst/>
                          <a:latin typeface="Arial" charset="0"/>
                          <a:ea typeface="新細明體" pitchFamily="18" charset="-120"/>
                        </a:rPr>
                        <a:t>﹝</a:t>
                      </a:r>
                      <a:r>
                        <a:rPr kumimoji="0" lang="zh-TW" altLang="en-US" sz="3200" b="0" i="0" u="none" strike="noStrike" cap="none" normalizeH="0" baseline="0" smtClean="0">
                          <a:ln>
                            <a:noFill/>
                          </a:ln>
                          <a:solidFill>
                            <a:srgbClr val="FFFF00"/>
                          </a:solidFill>
                          <a:effectLst/>
                          <a:latin typeface="Arial" charset="0"/>
                          <a:ea typeface="新細明體" pitchFamily="18" charset="-120"/>
                        </a:rPr>
                        <a:t>二</a:t>
                      </a:r>
                      <a:r>
                        <a:rPr kumimoji="0" lang="en-US" altLang="zh-TW" sz="3200" b="0" i="0" u="none" strike="noStrike" cap="none" normalizeH="0" baseline="0" smtClean="0">
                          <a:ln>
                            <a:noFill/>
                          </a:ln>
                          <a:solidFill>
                            <a:srgbClr val="FFFF00"/>
                          </a:solidFill>
                          <a:effectLst/>
                          <a:latin typeface="Arial" charset="0"/>
                          <a:ea typeface="新細明體" pitchFamily="18" charset="-120"/>
                        </a:rPr>
                        <a:t>14~15</a:t>
                      </a:r>
                      <a:r>
                        <a:rPr kumimoji="0" lang="zh-TW" altLang="en-US" sz="3200" b="0" i="0" u="none" strike="noStrike" cap="none" normalizeH="0" baseline="0" smtClean="0">
                          <a:ln>
                            <a:noFill/>
                          </a:ln>
                          <a:solidFill>
                            <a:srgbClr val="FFFF00"/>
                          </a:solidFill>
                          <a:effectLst/>
                          <a:latin typeface="Arial" charset="0"/>
                          <a:ea typeface="新細明體" pitchFamily="18" charset="-120"/>
                        </a:rPr>
                        <a:t>、</a:t>
                      </a:r>
                      <a:r>
                        <a:rPr kumimoji="0" lang="en-US" altLang="zh-TW" sz="3200" b="0" i="0" u="none" strike="noStrike" cap="none" normalizeH="0" baseline="0" smtClean="0">
                          <a:ln>
                            <a:noFill/>
                          </a:ln>
                          <a:solidFill>
                            <a:srgbClr val="FFFF00"/>
                          </a:solidFill>
                          <a:effectLst/>
                          <a:latin typeface="Arial" charset="0"/>
                          <a:ea typeface="新細明體" pitchFamily="18" charset="-120"/>
                        </a:rPr>
                        <a:t>20﹞</a:t>
                      </a:r>
                      <a:r>
                        <a:rPr kumimoji="0" lang="zh-TW" altLang="en-US" sz="3200" b="0" i="0" u="none" strike="noStrike" cap="none" normalizeH="0" baseline="0" smtClean="0">
                          <a:ln>
                            <a:noFill/>
                          </a:ln>
                          <a:solidFill>
                            <a:srgbClr val="FFFF00"/>
                          </a:solidFill>
                          <a:effectLst/>
                          <a:latin typeface="Arial" charset="0"/>
                          <a:ea typeface="新細明體" pitchFamily="18" charset="-120"/>
                        </a:rPr>
                        <a:t>、謊言</a:t>
                      </a:r>
                      <a:r>
                        <a:rPr kumimoji="0" lang="en-US" altLang="zh-TW" sz="3200" b="0" i="0" u="none" strike="noStrike" cap="none" normalizeH="0" baseline="0" smtClean="0">
                          <a:ln>
                            <a:noFill/>
                          </a:ln>
                          <a:solidFill>
                            <a:srgbClr val="FFFF00"/>
                          </a:solidFill>
                          <a:effectLst/>
                          <a:latin typeface="Arial" charset="0"/>
                          <a:ea typeface="新細明體" pitchFamily="18" charset="-120"/>
                        </a:rPr>
                        <a:t>﹝</a:t>
                      </a:r>
                      <a:r>
                        <a:rPr kumimoji="0" lang="zh-TW" altLang="en-US" sz="3200" b="0" i="0" u="none" strike="noStrike" cap="none" normalizeH="0" baseline="0" smtClean="0">
                          <a:ln>
                            <a:noFill/>
                          </a:ln>
                          <a:solidFill>
                            <a:srgbClr val="FFFF00"/>
                          </a:solidFill>
                          <a:effectLst/>
                          <a:latin typeface="Arial" charset="0"/>
                          <a:ea typeface="新細明體" pitchFamily="18" charset="-120"/>
                        </a:rPr>
                        <a:t>二</a:t>
                      </a:r>
                      <a:r>
                        <a:rPr kumimoji="0" lang="en-US" altLang="zh-TW" sz="3200" b="0" i="0" u="none" strike="noStrike" cap="none" normalizeH="0" baseline="0" smtClean="0">
                          <a:ln>
                            <a:noFill/>
                          </a:ln>
                          <a:solidFill>
                            <a:srgbClr val="FFFF00"/>
                          </a:solidFill>
                          <a:effectLst/>
                          <a:latin typeface="Arial" charset="0"/>
                          <a:ea typeface="新細明體" pitchFamily="18" charset="-120"/>
                        </a:rPr>
                        <a:t>9</a:t>
                      </a:r>
                      <a:r>
                        <a:rPr kumimoji="0" lang="zh-TW" altLang="en-US" sz="3200" b="0" i="0" u="none" strike="noStrike" cap="none" normalizeH="0" baseline="0" smtClean="0">
                          <a:ln>
                            <a:noFill/>
                          </a:ln>
                          <a:solidFill>
                            <a:srgbClr val="FFFF00"/>
                          </a:solidFill>
                          <a:effectLst/>
                          <a:latin typeface="Arial" charset="0"/>
                          <a:ea typeface="新細明體" pitchFamily="18" charset="-120"/>
                        </a:rPr>
                        <a:t>，三</a:t>
                      </a:r>
                      <a:r>
                        <a:rPr kumimoji="0" lang="en-US" altLang="zh-TW" sz="3200" b="0" i="0" u="none" strike="noStrike" cap="none" normalizeH="0" baseline="0" smtClean="0">
                          <a:ln>
                            <a:noFill/>
                          </a:ln>
                          <a:solidFill>
                            <a:srgbClr val="FFFF00"/>
                          </a:solidFill>
                          <a:effectLst/>
                          <a:latin typeface="Arial" charset="0"/>
                          <a:ea typeface="新細明體" pitchFamily="18" charset="-120"/>
                        </a:rPr>
                        <a:t>9﹞ </a:t>
                      </a:r>
                      <a:endParaRPr kumimoji="0" lang="en-US" altLang="en-US" sz="3200" b="0" i="0" u="none" strike="noStrike" cap="none" normalizeH="0" baseline="0" smtClean="0">
                        <a:ln>
                          <a:noFill/>
                        </a:ln>
                        <a:solidFill>
                          <a:srgbClr val="FFFF00"/>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新創造中只有純潔和真理</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廿一</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8</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27﹞ </a:t>
                      </a:r>
                      <a:endParaRPr kumimoji="0" lang="en-US" altLang="en-US" sz="3200" b="0" i="0" u="none" strike="noStrike" cap="none" normalizeH="0" baseline="0" dirty="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861">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smtClean="0">
                          <a:ln>
                            <a:noFill/>
                          </a:ln>
                          <a:solidFill>
                            <a:srgbClr val="FFFF00"/>
                          </a:solidFill>
                          <a:effectLst/>
                          <a:latin typeface="Arial" charset="0"/>
                          <a:ea typeface="新細明體" pitchFamily="18" charset="-120"/>
                        </a:rPr>
                        <a:t>基督徒面對逼迫</a:t>
                      </a:r>
                      <a:r>
                        <a:rPr kumimoji="0" lang="en-US" altLang="zh-TW" sz="3200" b="0" i="0" u="none" strike="noStrike" cap="none" normalizeH="0" baseline="0" smtClean="0">
                          <a:ln>
                            <a:noFill/>
                          </a:ln>
                          <a:solidFill>
                            <a:srgbClr val="FFFF00"/>
                          </a:solidFill>
                          <a:effectLst/>
                          <a:latin typeface="Arial" charset="0"/>
                          <a:ea typeface="新細明體" pitchFamily="18" charset="-120"/>
                        </a:rPr>
                        <a:t>﹝</a:t>
                      </a:r>
                      <a:r>
                        <a:rPr kumimoji="0" lang="zh-TW" altLang="en-US" sz="3200" b="0" i="0" u="none" strike="noStrike" cap="none" normalizeH="0" baseline="0" smtClean="0">
                          <a:ln>
                            <a:noFill/>
                          </a:ln>
                          <a:solidFill>
                            <a:srgbClr val="FFFF00"/>
                          </a:solidFill>
                          <a:effectLst/>
                          <a:latin typeface="Arial" charset="0"/>
                          <a:ea typeface="新細明體" pitchFamily="18" charset="-120"/>
                        </a:rPr>
                        <a:t>二</a:t>
                      </a:r>
                      <a:r>
                        <a:rPr kumimoji="0" lang="en-US" altLang="zh-TW" sz="3200" b="0" i="0" u="none" strike="noStrike" cap="none" normalizeH="0" baseline="0" smtClean="0">
                          <a:ln>
                            <a:noFill/>
                          </a:ln>
                          <a:solidFill>
                            <a:srgbClr val="FFFF00"/>
                          </a:solidFill>
                          <a:effectLst/>
                          <a:latin typeface="Arial" charset="0"/>
                          <a:ea typeface="新細明體" pitchFamily="18" charset="-120"/>
                        </a:rPr>
                        <a:t>8~10</a:t>
                      </a:r>
                      <a:r>
                        <a:rPr kumimoji="0" lang="zh-TW" altLang="en-US" sz="3200" b="0" i="0" u="none" strike="noStrike" cap="none" normalizeH="0" baseline="0" smtClean="0">
                          <a:ln>
                            <a:noFill/>
                          </a:ln>
                          <a:solidFill>
                            <a:srgbClr val="FFFF00"/>
                          </a:solidFill>
                          <a:effectLst/>
                          <a:latin typeface="Arial" charset="0"/>
                          <a:ea typeface="新細明體" pitchFamily="18" charset="-120"/>
                        </a:rPr>
                        <a:t>、</a:t>
                      </a:r>
                      <a:r>
                        <a:rPr kumimoji="0" lang="en-US" altLang="zh-TW" sz="3200" b="0" i="0" u="none" strike="noStrike" cap="none" normalizeH="0" baseline="0" smtClean="0">
                          <a:ln>
                            <a:noFill/>
                          </a:ln>
                          <a:solidFill>
                            <a:srgbClr val="FFFF00"/>
                          </a:solidFill>
                          <a:effectLst/>
                          <a:latin typeface="Arial" charset="0"/>
                          <a:ea typeface="新細明體" pitchFamily="18" charset="-120"/>
                        </a:rPr>
                        <a:t>13﹞ </a:t>
                      </a:r>
                      <a:endParaRPr kumimoji="0" lang="en-US" altLang="en-US" sz="3200" b="0" i="0" u="none" strike="noStrike" cap="none" normalizeH="0" baseline="0" smtClean="0">
                        <a:ln>
                          <a:noFill/>
                        </a:ln>
                        <a:solidFill>
                          <a:srgbClr val="FFFF00"/>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3200" b="0" i="0" u="none" strike="noStrike" cap="none" normalizeH="0" baseline="0" dirty="0" smtClean="0">
                          <a:ln>
                            <a:noFill/>
                          </a:ln>
                          <a:solidFill>
                            <a:srgbClr val="FFFF00"/>
                          </a:solidFill>
                          <a:effectLst/>
                          <a:latin typeface="Arial" charset="0"/>
                          <a:ea typeface="新細明體" pitchFamily="18" charset="-120"/>
                        </a:rPr>
                        <a:t>基督徒與主一同掌權</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a:t>
                      </a:r>
                      <a:r>
                        <a:rPr kumimoji="0" lang="zh-TW" altLang="en-US" sz="3200" b="0" i="0" u="none" strike="noStrike" cap="none" normalizeH="0" baseline="0" dirty="0" smtClean="0">
                          <a:ln>
                            <a:noFill/>
                          </a:ln>
                          <a:solidFill>
                            <a:srgbClr val="FFFF00"/>
                          </a:solidFill>
                          <a:effectLst/>
                          <a:latin typeface="Arial" charset="0"/>
                          <a:ea typeface="新細明體" pitchFamily="18" charset="-120"/>
                        </a:rPr>
                        <a:t>十七</a:t>
                      </a:r>
                      <a:r>
                        <a:rPr kumimoji="0" lang="en-US" altLang="zh-TW" sz="3200" b="0" i="0" u="none" strike="noStrike" cap="none" normalizeH="0" baseline="0" dirty="0" smtClean="0">
                          <a:ln>
                            <a:noFill/>
                          </a:ln>
                          <a:solidFill>
                            <a:srgbClr val="FFFF00"/>
                          </a:solidFill>
                          <a:effectLst/>
                          <a:latin typeface="Arial" charset="0"/>
                          <a:ea typeface="新細明體" pitchFamily="18" charset="-120"/>
                        </a:rPr>
                        <a:t>14﹞ </a:t>
                      </a:r>
                      <a:endParaRPr kumimoji="0" lang="en-US" altLang="en-US" sz="3200" b="0" i="0" u="none" strike="noStrike" cap="none" normalizeH="0" baseline="0" dirty="0" smtClean="0">
                        <a:ln>
                          <a:noFill/>
                        </a:ln>
                        <a:solidFill>
                          <a:srgbClr val="FFFF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D10B2F1-70ED-4E60-8737-B58F0601AF7C}" type="slidenum">
              <a:rPr lang="en-US" altLang="en-US" smtClean="0"/>
              <a:pPr eaLnBrk="1" hangingPunct="1"/>
              <a:t>40</a:t>
            </a:fld>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整本書是</a:t>
            </a:r>
            <a:r>
              <a:rPr lang="zh-TW" altLang="en-US" b="1" smtClean="0">
                <a:solidFill>
                  <a:schemeClr val="bg1"/>
                </a:solidFill>
                <a:ea typeface="新細明體" pitchFamily="18" charset="-120"/>
              </a:rPr>
              <a:t>書信</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6147" name="Rectangle 3"/>
          <p:cNvSpPr>
            <a:spLocks noGrp="1" noChangeArrowheads="1"/>
          </p:cNvSpPr>
          <p:nvPr>
            <p:ph type="body" idx="1"/>
          </p:nvPr>
        </p:nvSpPr>
        <p:spPr/>
        <p:txBody>
          <a:bodyPr/>
          <a:lstStyle/>
          <a:p>
            <a:pPr eaLnBrk="1" hangingPunct="1"/>
            <a:r>
              <a:rPr lang="zh-TW" altLang="en-US" sz="4800" smtClean="0">
                <a:solidFill>
                  <a:srgbClr val="FFFF00"/>
                </a:solidFill>
                <a:ea typeface="新細明體" pitchFamily="18" charset="-120"/>
              </a:rPr>
              <a:t>前言</a:t>
            </a:r>
            <a:r>
              <a:rPr lang="en-US" altLang="zh-TW" sz="4800" smtClean="0">
                <a:solidFill>
                  <a:srgbClr val="FFFF00"/>
                </a:solidFill>
                <a:ea typeface="新細明體" pitchFamily="18" charset="-120"/>
              </a:rPr>
              <a:t>﹝</a:t>
            </a:r>
            <a:r>
              <a:rPr lang="zh-TW" altLang="en-US" sz="4800" smtClean="0">
                <a:solidFill>
                  <a:srgbClr val="FFFF00"/>
                </a:solidFill>
                <a:ea typeface="新細明體" pitchFamily="18" charset="-120"/>
              </a:rPr>
              <a:t>一</a:t>
            </a:r>
            <a:r>
              <a:rPr lang="en-US" altLang="zh-TW" sz="4800" smtClean="0">
                <a:solidFill>
                  <a:srgbClr val="FFFF00"/>
                </a:solidFill>
                <a:ea typeface="新細明體" pitchFamily="18" charset="-120"/>
              </a:rPr>
              <a:t>1~3﹞</a:t>
            </a:r>
            <a:endParaRPr lang="zh-TW" altLang="en-US" sz="4800" smtClean="0">
              <a:solidFill>
                <a:srgbClr val="FFFF00"/>
              </a:solidFill>
              <a:ea typeface="新細明體" pitchFamily="18" charset="-120"/>
            </a:endParaRPr>
          </a:p>
          <a:p>
            <a:pPr eaLnBrk="1" hangingPunct="1"/>
            <a:r>
              <a:rPr lang="zh-TW" altLang="en-US" sz="4800" smtClean="0">
                <a:solidFill>
                  <a:srgbClr val="FFFF00"/>
                </a:solidFill>
                <a:ea typeface="新細明體" pitchFamily="18" charset="-120"/>
              </a:rPr>
              <a:t>書信內容</a:t>
            </a:r>
            <a:r>
              <a:rPr lang="en-US" altLang="zh-TW" sz="4800" smtClean="0">
                <a:solidFill>
                  <a:srgbClr val="FFFF00"/>
                </a:solidFill>
                <a:ea typeface="新細明體" pitchFamily="18" charset="-120"/>
              </a:rPr>
              <a:t>﹝</a:t>
            </a:r>
            <a:r>
              <a:rPr lang="zh-TW" altLang="en-US" sz="4800" smtClean="0">
                <a:solidFill>
                  <a:srgbClr val="FFFF00"/>
                </a:solidFill>
                <a:ea typeface="新細明體" pitchFamily="18" charset="-120"/>
              </a:rPr>
              <a:t>一</a:t>
            </a:r>
            <a:r>
              <a:rPr lang="en-US" altLang="zh-TW" sz="4800" smtClean="0">
                <a:solidFill>
                  <a:srgbClr val="FFFF00"/>
                </a:solidFill>
                <a:ea typeface="新細明體" pitchFamily="18" charset="-120"/>
              </a:rPr>
              <a:t>4~</a:t>
            </a:r>
            <a:r>
              <a:rPr lang="zh-TW" altLang="en-US" sz="4800" smtClean="0">
                <a:solidFill>
                  <a:srgbClr val="FFFF00"/>
                </a:solidFill>
                <a:ea typeface="新細明體" pitchFamily="18" charset="-120"/>
              </a:rPr>
              <a:t>廿二</a:t>
            </a:r>
            <a:r>
              <a:rPr lang="en-US" altLang="zh-TW" sz="4800" smtClean="0">
                <a:solidFill>
                  <a:srgbClr val="FFFF00"/>
                </a:solidFill>
                <a:ea typeface="新細明體" pitchFamily="18" charset="-120"/>
              </a:rPr>
              <a:t>21﹞ </a:t>
            </a:r>
            <a:endParaRPr lang="en-US" altLang="en-US" sz="4800" smtClean="0">
              <a:solidFill>
                <a:srgbClr val="FFFF00"/>
              </a:solidFill>
            </a:endParaRPr>
          </a:p>
        </p:txBody>
      </p:sp>
      <p:sp>
        <p:nvSpPr>
          <p:cNvPr id="6148"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1B68C5-2996-40FF-93BC-A5CBC586F25F}" type="slidenum">
              <a:rPr lang="en-US" altLang="en-US" smtClean="0"/>
              <a:pPr eaLnBrk="1" hangingPunct="1"/>
              <a:t>5</a:t>
            </a:fld>
            <a:endParaRPr lang="en-US" altLang="en-US"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中心信息</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7171" name="Rectangle 3"/>
          <p:cNvSpPr>
            <a:spLocks noGrp="1" noChangeArrowheads="1"/>
          </p:cNvSpPr>
          <p:nvPr>
            <p:ph type="body" idx="1"/>
          </p:nvPr>
        </p:nvSpPr>
        <p:spPr/>
        <p:txBody>
          <a:bodyPr/>
          <a:lstStyle/>
          <a:p>
            <a:pPr eaLnBrk="1" hangingPunct="1"/>
            <a:r>
              <a:rPr lang="zh-TW" altLang="en-US" smtClean="0">
                <a:solidFill>
                  <a:srgbClr val="FFFF00"/>
                </a:solidFill>
                <a:ea typeface="新細明體" pitchFamily="18" charset="-120"/>
              </a:rPr>
              <a:t>對於第一世紀受苦的基督徒而言</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對今天仍然一樣</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a:t>
            </a:r>
            <a:r>
              <a:rPr lang="zh-TW" altLang="en-US" u="sng" smtClean="0">
                <a:solidFill>
                  <a:srgbClr val="FFFF00"/>
                </a:solidFill>
                <a:ea typeface="新細明體" pitchFamily="18" charset="-120"/>
              </a:rPr>
              <a:t>約翰</a:t>
            </a:r>
            <a:r>
              <a:rPr lang="zh-TW" altLang="en-US" smtClean="0">
                <a:solidFill>
                  <a:srgbClr val="FFFF00"/>
                </a:solidFill>
                <a:ea typeface="新細明體" pitchFamily="18" charset="-120"/>
              </a:rPr>
              <a:t>的信息：</a:t>
            </a:r>
            <a:r>
              <a:rPr lang="zh-TW" altLang="en-US" sz="4400" b="1" smtClean="0">
                <a:solidFill>
                  <a:schemeClr val="bg1"/>
                </a:solidFill>
                <a:ea typeface="新細明體" pitchFamily="18" charset="-120"/>
              </a:rPr>
              <a:t>耶穌基督是主，祂掌管並治理，並且要終極榮耀地得勝</a:t>
            </a:r>
            <a:r>
              <a:rPr lang="zh-TW" altLang="en-US" sz="4400" b="1" smtClean="0">
                <a:solidFill>
                  <a:srgbClr val="FFFF00"/>
                </a:solidFill>
                <a:ea typeface="新細明體" pitchFamily="18" charset="-120"/>
              </a:rPr>
              <a:t>！</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一</a:t>
            </a:r>
            <a:r>
              <a:rPr lang="en-US" altLang="zh-TW" smtClean="0">
                <a:solidFill>
                  <a:srgbClr val="FFFF00"/>
                </a:solidFill>
                <a:ea typeface="新細明體" pitchFamily="18" charset="-120"/>
              </a:rPr>
              <a:t>5﹞</a:t>
            </a:r>
            <a:r>
              <a:rPr lang="zh-TW" altLang="en-US" smtClean="0">
                <a:solidFill>
                  <a:srgbClr val="FFFF00"/>
                </a:solidFill>
                <a:ea typeface="新細明體" pitchFamily="18" charset="-120"/>
              </a:rPr>
              <a:t>。</a:t>
            </a:r>
          </a:p>
          <a:p>
            <a:pPr eaLnBrk="1" hangingPunct="1"/>
            <a:endParaRPr lang="zh-TW" altLang="en-US" smtClean="0">
              <a:solidFill>
                <a:srgbClr val="FFFF00"/>
              </a:solidFill>
              <a:ea typeface="新細明體" pitchFamily="18" charset="-120"/>
            </a:endParaRPr>
          </a:p>
          <a:p>
            <a:pPr eaLnBrk="1" hangingPunct="1"/>
            <a:r>
              <a:rPr lang="zh-TW" altLang="en-US" u="sng" smtClean="0">
                <a:solidFill>
                  <a:srgbClr val="FFFF00"/>
                </a:solidFill>
                <a:ea typeface="新細明體" pitchFamily="18" charset="-120"/>
              </a:rPr>
              <a:t>約翰</a:t>
            </a:r>
            <a:r>
              <a:rPr lang="zh-TW" altLang="en-US" smtClean="0">
                <a:solidFill>
                  <a:srgbClr val="FFFF00"/>
                </a:solidFill>
                <a:ea typeface="新細明體" pitchFamily="18" charset="-120"/>
              </a:rPr>
              <a:t>的總結：約壹五</a:t>
            </a:r>
            <a:r>
              <a:rPr lang="en-US" altLang="zh-TW" smtClean="0">
                <a:solidFill>
                  <a:srgbClr val="FFFF00"/>
                </a:solidFill>
                <a:ea typeface="新細明體" pitchFamily="18" charset="-120"/>
              </a:rPr>
              <a:t>4~5</a:t>
            </a:r>
            <a:r>
              <a:rPr lang="zh-TW" altLang="en-US" smtClean="0">
                <a:solidFill>
                  <a:srgbClr val="FFFF00"/>
                </a:solidFill>
                <a:ea typeface="新細明體" pitchFamily="18" charset="-120"/>
              </a:rPr>
              <a:t>；啟十七</a:t>
            </a:r>
            <a:r>
              <a:rPr lang="en-US" altLang="zh-TW" smtClean="0">
                <a:solidFill>
                  <a:srgbClr val="FFFF00"/>
                </a:solidFill>
                <a:ea typeface="新細明體" pitchFamily="18" charset="-120"/>
              </a:rPr>
              <a:t>14</a:t>
            </a:r>
            <a:r>
              <a:rPr lang="zh-TW" altLang="en-US" smtClean="0">
                <a:solidFill>
                  <a:srgbClr val="FFFF00"/>
                </a:solidFill>
                <a:ea typeface="新細明體" pitchFamily="18" charset="-120"/>
              </a:rPr>
              <a:t>，十二</a:t>
            </a:r>
            <a:r>
              <a:rPr lang="en-US" altLang="zh-TW" smtClean="0">
                <a:solidFill>
                  <a:srgbClr val="FFFF00"/>
                </a:solidFill>
                <a:ea typeface="新細明體" pitchFamily="18" charset="-120"/>
              </a:rPr>
              <a:t>10</a:t>
            </a:r>
            <a:r>
              <a:rPr lang="zh-TW" altLang="en-US" smtClean="0">
                <a:solidFill>
                  <a:srgbClr val="FFFF00"/>
                </a:solidFill>
                <a:ea typeface="新細明體" pitchFamily="18" charset="-120"/>
              </a:rPr>
              <a:t>。</a:t>
            </a:r>
            <a:endParaRPr lang="en-US" altLang="en-US" smtClean="0">
              <a:solidFill>
                <a:srgbClr val="FFFF00"/>
              </a:solidFill>
              <a:ea typeface="新細明體" pitchFamily="18" charset="-120"/>
            </a:endParaRPr>
          </a:p>
        </p:txBody>
      </p:sp>
      <p:sp>
        <p:nvSpPr>
          <p:cNvPr id="7172"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A8E7A66-A57A-4DB9-A720-34A52861D21B}" type="slidenum">
              <a:rPr lang="en-US" altLang="en-US" smtClean="0"/>
              <a:pPr eaLnBrk="1" hangingPunct="1"/>
              <a:t>6</a:t>
            </a:fld>
            <a:endParaRPr lang="en-US" alt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形式：</a:t>
            </a:r>
            <a:r>
              <a:rPr lang="zh-TW" altLang="en-US" smtClean="0">
                <a:solidFill>
                  <a:srgbClr val="FFFF00"/>
                </a:solidFill>
                <a:ea typeface="新細明體" pitchFamily="18" charset="-120"/>
              </a:rPr>
              <a:t> </a:t>
            </a:r>
            <a:endParaRPr lang="en-US" altLang="en-US" smtClean="0">
              <a:solidFill>
                <a:srgbClr val="FFFF00"/>
              </a:solidFill>
            </a:endParaRPr>
          </a:p>
        </p:txBody>
      </p:sp>
      <p:sp>
        <p:nvSpPr>
          <p:cNvPr id="8195" name="Rectangle 3"/>
          <p:cNvSpPr>
            <a:spLocks noGrp="1" noChangeArrowheads="1"/>
          </p:cNvSpPr>
          <p:nvPr>
            <p:ph type="body" idx="1"/>
          </p:nvPr>
        </p:nvSpPr>
        <p:spPr/>
        <p:txBody>
          <a:bodyPr/>
          <a:lstStyle/>
          <a:p>
            <a:pPr eaLnBrk="1" hangingPunct="1"/>
            <a:r>
              <a:rPr lang="zh-TW" altLang="en-US" sz="4000" smtClean="0">
                <a:solidFill>
                  <a:srgbClr val="FFFF00"/>
                </a:solidFill>
                <a:ea typeface="新細明體" pitchFamily="18" charset="-120"/>
              </a:rPr>
              <a:t>以</a:t>
            </a:r>
            <a:r>
              <a:rPr lang="zh-TW" altLang="en-US" sz="4000" b="1" smtClean="0">
                <a:solidFill>
                  <a:schemeClr val="bg1"/>
                </a:solidFill>
                <a:ea typeface="新細明體" pitchFamily="18" charset="-120"/>
              </a:rPr>
              <a:t>漸進與平行</a:t>
            </a:r>
            <a:r>
              <a:rPr lang="zh-TW" altLang="en-US" sz="4000" smtClean="0">
                <a:solidFill>
                  <a:srgbClr val="FFFF00"/>
                </a:solidFill>
                <a:ea typeface="新細明體" pitchFamily="18" charset="-120"/>
              </a:rPr>
              <a:t>的方式</a:t>
            </a:r>
            <a:r>
              <a:rPr lang="zh-TW" altLang="en-US" sz="4000" b="1" smtClean="0">
                <a:solidFill>
                  <a:srgbClr val="FFFF00"/>
                </a:solidFill>
                <a:ea typeface="新細明體" pitchFamily="18" charset="-120"/>
              </a:rPr>
              <a:t>重述要點</a:t>
            </a:r>
            <a:r>
              <a:rPr lang="zh-TW" altLang="en-US" sz="4000" smtClean="0">
                <a:solidFill>
                  <a:srgbClr val="FFFF00"/>
                </a:solidFill>
                <a:ea typeface="新細明體" pitchFamily="18" charset="-120"/>
              </a:rPr>
              <a:t>，每一次</a:t>
            </a:r>
            <a:r>
              <a:rPr lang="zh-TW" altLang="en-US" sz="4000" smtClean="0">
                <a:solidFill>
                  <a:schemeClr val="bg1"/>
                </a:solidFill>
                <a:ea typeface="新細明體" pitchFamily="18" charset="-120"/>
              </a:rPr>
              <a:t>重述</a:t>
            </a:r>
            <a:r>
              <a:rPr lang="zh-TW" altLang="en-US" sz="4000" smtClean="0">
                <a:solidFill>
                  <a:srgbClr val="FFFF00"/>
                </a:solidFill>
                <a:ea typeface="新細明體" pitchFamily="18" charset="-120"/>
              </a:rPr>
              <a:t>就增加</a:t>
            </a:r>
            <a:r>
              <a:rPr lang="zh-TW" altLang="en-US" sz="4000" smtClean="0">
                <a:solidFill>
                  <a:schemeClr val="bg1"/>
                </a:solidFill>
                <a:ea typeface="新細明體" pitchFamily="18" charset="-120"/>
              </a:rPr>
              <a:t>進一步</a:t>
            </a:r>
            <a:r>
              <a:rPr lang="zh-TW" altLang="en-US" sz="4000" smtClean="0">
                <a:solidFill>
                  <a:srgbClr val="FFFF00"/>
                </a:solidFill>
                <a:ea typeface="新細明體" pitchFamily="18" charset="-120"/>
              </a:rPr>
              <a:t>的洞見</a:t>
            </a:r>
          </a:p>
          <a:p>
            <a:pPr eaLnBrk="1" hangingPunct="1"/>
            <a:endParaRPr lang="zh-TW" altLang="en-US" sz="4000" smtClean="0">
              <a:solidFill>
                <a:srgbClr val="FFFF00"/>
              </a:solidFill>
              <a:ea typeface="新細明體" pitchFamily="18" charset="-120"/>
            </a:endParaRPr>
          </a:p>
          <a:p>
            <a:pPr eaLnBrk="1" hangingPunct="1"/>
            <a:r>
              <a:rPr lang="zh-TW" altLang="en-US" smtClean="0">
                <a:solidFill>
                  <a:srgbClr val="FFFF00"/>
                </a:solidFill>
                <a:ea typeface="新細明體" pitchFamily="18" charset="-120"/>
              </a:rPr>
              <a:t>啟一</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十一：從</a:t>
            </a:r>
            <a:r>
              <a:rPr lang="zh-TW" altLang="en-US" smtClean="0">
                <a:solidFill>
                  <a:schemeClr val="bg1"/>
                </a:solidFill>
                <a:ea typeface="新細明體" pitchFamily="18" charset="-120"/>
              </a:rPr>
              <a:t>教會面臨</a:t>
            </a:r>
            <a:r>
              <a:rPr lang="zh-TW" altLang="en-US" smtClean="0">
                <a:solidFill>
                  <a:srgbClr val="FFFF00"/>
                </a:solidFill>
                <a:ea typeface="新細明體" pitchFamily="18" charset="-120"/>
              </a:rPr>
              <a:t>的衝突的角度看</a:t>
            </a:r>
          </a:p>
          <a:p>
            <a:pPr eaLnBrk="1" hangingPunct="1"/>
            <a:r>
              <a:rPr lang="zh-TW" altLang="en-US" smtClean="0">
                <a:solidFill>
                  <a:srgbClr val="FFFF00"/>
                </a:solidFill>
                <a:ea typeface="新細明體" pitchFamily="18" charset="-120"/>
              </a:rPr>
              <a:t>啟十二</a:t>
            </a:r>
            <a:r>
              <a:rPr lang="en-US" altLang="zh-TW" smtClean="0">
                <a:solidFill>
                  <a:srgbClr val="FFFF00"/>
                </a:solidFill>
                <a:ea typeface="新細明體" pitchFamily="18" charset="-120"/>
              </a:rPr>
              <a:t>~</a:t>
            </a:r>
            <a:r>
              <a:rPr lang="zh-TW" altLang="en-US" smtClean="0">
                <a:solidFill>
                  <a:srgbClr val="FFFF00"/>
                </a:solidFill>
                <a:ea typeface="新細明體" pitchFamily="18" charset="-120"/>
              </a:rPr>
              <a:t>廿二：</a:t>
            </a:r>
            <a:r>
              <a:rPr lang="zh-TW" altLang="en-US" smtClean="0">
                <a:solidFill>
                  <a:schemeClr val="bg1"/>
                </a:solidFill>
                <a:ea typeface="新細明體" pitchFamily="18" charset="-120"/>
              </a:rPr>
              <a:t>終極性天上</a:t>
            </a:r>
            <a:r>
              <a:rPr lang="zh-TW" altLang="en-US" smtClean="0">
                <a:solidFill>
                  <a:srgbClr val="FFFF00"/>
                </a:solidFill>
                <a:ea typeface="新細明體" pitchFamily="18" charset="-120"/>
              </a:rPr>
              <a:t>的衝突看</a:t>
            </a:r>
            <a:endParaRPr lang="en-US" altLang="en-US" smtClean="0">
              <a:solidFill>
                <a:srgbClr val="FFFF00"/>
              </a:solidFill>
              <a:ea typeface="新細明體" pitchFamily="18" charset="-120"/>
            </a:endParaRPr>
          </a:p>
        </p:txBody>
      </p:sp>
      <p:sp>
        <p:nvSpPr>
          <p:cNvPr id="8196"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BE4395-8C96-46BA-BDBE-CD5FEE1ACE4B}" type="slidenum">
              <a:rPr lang="en-US" altLang="en-US" smtClean="0"/>
              <a:pPr eaLnBrk="1" hangingPunct="1"/>
              <a:t>7</a:t>
            </a:fld>
            <a:endParaRPr lang="en-US" alt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分段：一</a:t>
            </a:r>
            <a:r>
              <a:rPr lang="en-US" altLang="zh-TW" b="1" smtClean="0">
                <a:solidFill>
                  <a:srgbClr val="FFFF00"/>
                </a:solidFill>
                <a:ea typeface="新細明體" pitchFamily="18" charset="-120"/>
              </a:rPr>
              <a:t>19</a:t>
            </a:r>
            <a:endParaRPr lang="en-US" altLang="en-US" b="1" smtClean="0">
              <a:solidFill>
                <a:srgbClr val="FFFF00"/>
              </a:solidFill>
              <a:ea typeface="新細明體" pitchFamily="18" charset="-120"/>
            </a:endParaRPr>
          </a:p>
        </p:txBody>
      </p:sp>
      <p:sp>
        <p:nvSpPr>
          <p:cNvPr id="9219" name="Rectangle 3"/>
          <p:cNvSpPr>
            <a:spLocks noGrp="1" noChangeArrowheads="1"/>
          </p:cNvSpPr>
          <p:nvPr>
            <p:ph type="body" idx="1"/>
          </p:nvPr>
        </p:nvSpPr>
        <p:spPr/>
        <p:txBody>
          <a:bodyPr/>
          <a:lstStyle/>
          <a:p>
            <a:pPr eaLnBrk="1" hangingPunct="1"/>
            <a:r>
              <a:rPr lang="zh-TW" altLang="en-US" sz="3600" smtClean="0">
                <a:solidFill>
                  <a:srgbClr val="FFFF00"/>
                </a:solidFill>
                <a:ea typeface="新細明體" pitchFamily="18" charset="-120"/>
              </a:rPr>
              <a:t>所看見的</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一</a:t>
            </a:r>
            <a:r>
              <a:rPr lang="en-US" altLang="zh-TW" sz="3600" smtClean="0">
                <a:solidFill>
                  <a:srgbClr val="FFFF00"/>
                </a:solidFill>
                <a:ea typeface="新細明體" pitchFamily="18" charset="-120"/>
              </a:rPr>
              <a:t>9~20﹞</a:t>
            </a:r>
            <a:endParaRPr lang="zh-TW" altLang="en-US" sz="3600" smtClean="0">
              <a:solidFill>
                <a:srgbClr val="FFFF00"/>
              </a:solidFill>
              <a:ea typeface="新細明體" pitchFamily="18" charset="-120"/>
            </a:endParaRPr>
          </a:p>
          <a:p>
            <a:pPr eaLnBrk="1" hangingPunct="1"/>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現在的事</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二</a:t>
            </a:r>
            <a:r>
              <a:rPr lang="en-US" altLang="zh-TW" sz="3600" smtClean="0">
                <a:solidFill>
                  <a:srgbClr val="FFFF00"/>
                </a:solidFill>
                <a:ea typeface="新細明體" pitchFamily="18" charset="-120"/>
              </a:rPr>
              <a:t>1~</a:t>
            </a:r>
            <a:r>
              <a:rPr lang="zh-TW" altLang="en-US" sz="3600" smtClean="0">
                <a:solidFill>
                  <a:srgbClr val="FFFF00"/>
                </a:solidFill>
                <a:ea typeface="新細明體" pitchFamily="18" charset="-120"/>
              </a:rPr>
              <a:t>三</a:t>
            </a:r>
            <a:r>
              <a:rPr lang="en-US" altLang="zh-TW" sz="3600" smtClean="0">
                <a:solidFill>
                  <a:srgbClr val="FFFF00"/>
                </a:solidFill>
                <a:ea typeface="新細明體" pitchFamily="18" charset="-120"/>
              </a:rPr>
              <a:t>22﹞</a:t>
            </a:r>
            <a:endParaRPr lang="zh-TW" altLang="en-US" sz="3600" smtClean="0">
              <a:solidFill>
                <a:srgbClr val="FFFF00"/>
              </a:solidFill>
              <a:ea typeface="新細明體" pitchFamily="18" charset="-120"/>
            </a:endParaRPr>
          </a:p>
          <a:p>
            <a:pPr eaLnBrk="1" hangingPunct="1"/>
            <a:endParaRPr lang="zh-TW" altLang="en-US" sz="3600" smtClean="0">
              <a:solidFill>
                <a:srgbClr val="FFFF00"/>
              </a:solidFill>
              <a:ea typeface="新細明體" pitchFamily="18" charset="-120"/>
            </a:endParaRPr>
          </a:p>
          <a:p>
            <a:pPr eaLnBrk="1" hangingPunct="1"/>
            <a:r>
              <a:rPr lang="zh-TW" altLang="en-US" sz="3600" smtClean="0">
                <a:solidFill>
                  <a:srgbClr val="FFFF00"/>
                </a:solidFill>
                <a:ea typeface="新細明體" pitchFamily="18" charset="-120"/>
              </a:rPr>
              <a:t>將來必成的事</a:t>
            </a:r>
            <a:r>
              <a:rPr lang="en-US" altLang="zh-TW" sz="3600" smtClean="0">
                <a:solidFill>
                  <a:srgbClr val="FFFF00"/>
                </a:solidFill>
                <a:ea typeface="新細明體" pitchFamily="18" charset="-120"/>
              </a:rPr>
              <a:t>﹝</a:t>
            </a:r>
            <a:r>
              <a:rPr lang="zh-TW" altLang="en-US" sz="3600" smtClean="0">
                <a:solidFill>
                  <a:srgbClr val="FFFF00"/>
                </a:solidFill>
                <a:ea typeface="新細明體" pitchFamily="18" charset="-120"/>
              </a:rPr>
              <a:t>四</a:t>
            </a:r>
            <a:r>
              <a:rPr lang="en-US" altLang="zh-TW" sz="3600" smtClean="0">
                <a:solidFill>
                  <a:srgbClr val="FFFF00"/>
                </a:solidFill>
                <a:ea typeface="新細明體" pitchFamily="18" charset="-120"/>
              </a:rPr>
              <a:t>1~</a:t>
            </a:r>
            <a:r>
              <a:rPr lang="zh-TW" altLang="en-US" sz="3600" smtClean="0">
                <a:solidFill>
                  <a:srgbClr val="FFFF00"/>
                </a:solidFill>
                <a:ea typeface="新細明體" pitchFamily="18" charset="-120"/>
              </a:rPr>
              <a:t>廿二</a:t>
            </a:r>
            <a:r>
              <a:rPr lang="en-US" altLang="zh-TW" sz="3600" smtClean="0">
                <a:solidFill>
                  <a:srgbClr val="FFFF00"/>
                </a:solidFill>
                <a:ea typeface="新細明體" pitchFamily="18" charset="-120"/>
              </a:rPr>
              <a:t>5﹞</a:t>
            </a:r>
            <a:endParaRPr lang="en-US" altLang="en-US" sz="3600" smtClean="0">
              <a:solidFill>
                <a:srgbClr val="FFFF00"/>
              </a:solidFill>
              <a:ea typeface="新細明體" pitchFamily="18" charset="-120"/>
            </a:endParaRPr>
          </a:p>
        </p:txBody>
      </p:sp>
      <p:sp>
        <p:nvSpPr>
          <p:cNvPr id="9220"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042270C-A342-4D6B-A327-8E821D239A46}" type="slidenum">
              <a:rPr lang="en-US" altLang="en-US" smtClean="0"/>
              <a:pPr eaLnBrk="1" hangingPunct="1"/>
              <a:t>8</a:t>
            </a:fld>
            <a:endParaRPr lang="en-US" alt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zh-TW" altLang="en-US" b="1" smtClean="0">
                <a:solidFill>
                  <a:srgbClr val="FFFF00"/>
                </a:solidFill>
                <a:ea typeface="新細明體" pitchFamily="18" charset="-120"/>
              </a:rPr>
              <a:t>結構：</a:t>
            </a:r>
            <a:endParaRPr lang="en-US" altLang="en-US" b="1" smtClean="0">
              <a:solidFill>
                <a:srgbClr val="FFFF00"/>
              </a:solidFill>
              <a:ea typeface="新細明體" pitchFamily="18" charset="-120"/>
            </a:endParaRPr>
          </a:p>
        </p:txBody>
      </p:sp>
      <p:sp>
        <p:nvSpPr>
          <p:cNvPr id="10243" name="Rectangle 3"/>
          <p:cNvSpPr>
            <a:spLocks noGrp="1" noChangeArrowheads="1"/>
          </p:cNvSpPr>
          <p:nvPr>
            <p:ph type="body" idx="1"/>
          </p:nvPr>
        </p:nvSpPr>
        <p:spPr/>
        <p:txBody>
          <a:bodyPr/>
          <a:lstStyle/>
          <a:p>
            <a:pPr eaLnBrk="1" hangingPunct="1"/>
            <a:r>
              <a:rPr lang="zh-TW" altLang="en-US" sz="4000" b="1" smtClean="0">
                <a:solidFill>
                  <a:srgbClr val="FFFF00"/>
                </a:solidFill>
                <a:ea typeface="新細明體" pitchFamily="18" charset="-120"/>
              </a:rPr>
              <a:t>啟一</a:t>
            </a:r>
            <a:r>
              <a:rPr lang="en-US" altLang="zh-TW" sz="4000" b="1" smtClean="0">
                <a:solidFill>
                  <a:srgbClr val="FFFF00"/>
                </a:solidFill>
                <a:ea typeface="新細明體" pitchFamily="18" charset="-120"/>
              </a:rPr>
              <a:t>~</a:t>
            </a:r>
            <a:r>
              <a:rPr lang="zh-TW" altLang="en-US" sz="4000" b="1" smtClean="0">
                <a:solidFill>
                  <a:srgbClr val="FFFF00"/>
                </a:solidFill>
                <a:ea typeface="新細明體" pitchFamily="18" charset="-120"/>
              </a:rPr>
              <a:t>三：導論</a:t>
            </a:r>
            <a:r>
              <a:rPr lang="en-US" altLang="zh-TW" sz="4000" b="1" smtClean="0">
                <a:solidFill>
                  <a:srgbClr val="FFFF00"/>
                </a:solidFill>
                <a:ea typeface="新細明體" pitchFamily="18" charset="-120"/>
              </a:rPr>
              <a:t>→</a:t>
            </a:r>
            <a:r>
              <a:rPr lang="zh-TW" altLang="en-US" sz="4000" b="1" smtClean="0">
                <a:solidFill>
                  <a:srgbClr val="FFFF00"/>
                </a:solidFill>
                <a:ea typeface="新細明體" pitchFamily="18" charset="-120"/>
              </a:rPr>
              <a:t>描述耶穌基督，給七教會的信</a:t>
            </a:r>
          </a:p>
          <a:p>
            <a:pPr eaLnBrk="1" hangingPunct="1"/>
            <a:r>
              <a:rPr lang="zh-TW" altLang="en-US" sz="4000" smtClean="0">
                <a:solidFill>
                  <a:srgbClr val="FFFF00"/>
                </a:solidFill>
                <a:ea typeface="新細明體" pitchFamily="18" charset="-120"/>
              </a:rPr>
              <a:t>本書的</a:t>
            </a:r>
            <a:r>
              <a:rPr lang="zh-TW" altLang="en-US" sz="4000" b="1" smtClean="0">
                <a:solidFill>
                  <a:schemeClr val="bg1"/>
                </a:solidFill>
                <a:ea typeface="新細明體" pitchFamily="18" charset="-120"/>
              </a:rPr>
              <a:t>七的系列</a:t>
            </a:r>
            <a:r>
              <a:rPr lang="en-US" altLang="zh-TW" sz="4000" smtClean="0">
                <a:solidFill>
                  <a:srgbClr val="FFFF00"/>
                </a:solidFill>
                <a:ea typeface="新細明體" pitchFamily="18" charset="-120"/>
              </a:rPr>
              <a:t>─</a:t>
            </a:r>
            <a:r>
              <a:rPr lang="zh-TW" altLang="en-US" sz="4000" smtClean="0">
                <a:solidFill>
                  <a:srgbClr val="FFFF00"/>
                </a:solidFill>
                <a:ea typeface="新細明體" pitchFamily="18" charset="-120"/>
              </a:rPr>
              <a:t>七印、七號、七碗</a:t>
            </a:r>
            <a:r>
              <a:rPr lang="en-US" altLang="zh-TW" sz="4000" smtClean="0">
                <a:solidFill>
                  <a:srgbClr val="FFFF00"/>
                </a:solidFill>
                <a:ea typeface="新細明體" pitchFamily="18" charset="-120"/>
              </a:rPr>
              <a:t>…</a:t>
            </a:r>
            <a:r>
              <a:rPr lang="zh-TW" altLang="en-US" sz="4000" smtClean="0">
                <a:solidFill>
                  <a:srgbClr val="FFFF00"/>
                </a:solidFill>
                <a:ea typeface="新細明體" pitchFamily="18" charset="-120"/>
              </a:rPr>
              <a:t>每個系列都與</a:t>
            </a:r>
            <a:r>
              <a:rPr lang="zh-TW" altLang="en-US" sz="4400" b="1" smtClean="0">
                <a:solidFill>
                  <a:schemeClr val="bg1"/>
                </a:solidFill>
                <a:ea typeface="新細明體" pitchFamily="18" charset="-120"/>
              </a:rPr>
              <a:t>成就神的旨意和審判</a:t>
            </a:r>
            <a:r>
              <a:rPr lang="zh-TW" altLang="en-US" sz="4400" smtClean="0">
                <a:solidFill>
                  <a:schemeClr val="bg1"/>
                </a:solidFill>
                <a:ea typeface="新細明體" pitchFamily="18" charset="-120"/>
              </a:rPr>
              <a:t>有關</a:t>
            </a:r>
          </a:p>
          <a:p>
            <a:pPr eaLnBrk="1" hangingPunct="1"/>
            <a:endParaRPr lang="en-US" altLang="en-US" smtClean="0">
              <a:solidFill>
                <a:srgbClr val="FFFF00"/>
              </a:solidFill>
              <a:ea typeface="新細明體" pitchFamily="18" charset="-120"/>
            </a:endParaRPr>
          </a:p>
        </p:txBody>
      </p:sp>
      <p:sp>
        <p:nvSpPr>
          <p:cNvPr id="10244" name="Slide Number Placeholder 1"/>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5714D1C-AEB9-47FD-9EAE-660F7EA12A7A}" type="slidenum">
              <a:rPr lang="en-US" altLang="en-US" smtClean="0"/>
              <a:pPr eaLnBrk="1" hangingPunct="1"/>
              <a:t>9</a:t>
            </a:fld>
            <a:endParaRPr lang="en-US" altLang="en-US"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3115</Words>
  <Application>Microsoft Office PowerPoint</Application>
  <PresentationFormat>On-screen Show (4:3)</PresentationFormat>
  <Paragraphs>286</Paragraphs>
  <Slides>40</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新細明體</vt:lpstr>
      <vt:lpstr>Symbol</vt:lpstr>
      <vt:lpstr>Default Design</vt:lpstr>
      <vt:lpstr>啟示錄精要</vt:lpstr>
      <vt:lpstr>預備： </vt:lpstr>
      <vt:lpstr>心態： </vt:lpstr>
      <vt:lpstr>解釋的學派：</vt:lpstr>
      <vt:lpstr>整本書是書信 </vt:lpstr>
      <vt:lpstr>中心信息： </vt:lpstr>
      <vt:lpstr>形式： </vt:lpstr>
      <vt:lpstr>分段：一19</vt:lpstr>
      <vt:lpstr>結構：</vt:lpstr>
      <vt:lpstr>結構：</vt:lpstr>
      <vt:lpstr>曉諭﹝一1﹞</vt:lpstr>
      <vt:lpstr>結構：</vt:lpstr>
      <vt:lpstr>結構：</vt:lpstr>
      <vt:lpstr>異象：</vt:lpstr>
      <vt:lpstr>啟示錄主題： </vt:lpstr>
      <vt:lpstr>啟示錄中的七福： </vt:lpstr>
      <vt:lpstr>啟示錄中的詩歌： </vt:lpstr>
      <vt:lpstr>第一章： </vt:lpstr>
      <vt:lpstr>三一神﹝一4~5﹞ ： </vt:lpstr>
      <vt:lpstr>架雲而來﹝一7﹞ ：</vt:lpstr>
      <vt:lpstr> </vt:lpstr>
      <vt:lpstr>對耶穌基督的描述和舊約中神的顯現的相似處： </vt:lpstr>
      <vt:lpstr>約翰的反應﹝一17﹞： </vt:lpstr>
      <vt:lpstr>「不要怕！」： </vt:lpstr>
      <vt:lpstr>啟示錄第二~三章﹝七教會﹞</vt:lpstr>
      <vt:lpstr>耶穌給七教會的書信</vt:lpstr>
      <vt:lpstr>信的共同的基本形式：</vt:lpstr>
      <vt:lpstr>以弗所教會﹝二1~7﹞</vt:lpstr>
      <vt:lpstr>士每拿教會﹝二8~11﹞--惟一沒有被責備的教會</vt:lpstr>
      <vt:lpstr>別迦摩教會﹝二12~17﹞--有撒但的座位</vt:lpstr>
      <vt:lpstr>別迦摩神壇/柏林博物館</vt:lpstr>
      <vt:lpstr>Rod of Asclepius</vt:lpstr>
      <vt:lpstr>採用且變化的例子</vt:lpstr>
      <vt:lpstr>推雅推喇教會﹝二18~29﹞--最長的一封信</vt:lpstr>
      <vt:lpstr>撒狄教會﹝三1~6﹞</vt:lpstr>
      <vt:lpstr>非拉鐵非教會﹝三7~13﹞</vt:lpstr>
      <vt:lpstr>老底嘉非教會﹝三14~22﹞--惟一沒有可讚揚的教會 </vt:lpstr>
      <vt:lpstr>這些信的主題：</vt:lpstr>
      <vt:lpstr>舊創造墮落後之缺陷與新創造之完美形成對比 </vt:lpstr>
      <vt:lpstr>舊創造墮落後之缺陷與新創造之完美形成對比</vt:lpstr>
    </vt:vector>
  </TitlesOfParts>
  <Company> STEMI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syou</dc:creator>
  <cp:lastModifiedBy> Pei Tsai</cp:lastModifiedBy>
  <cp:revision>10</cp:revision>
  <cp:lastPrinted>2015-02-24T01:29:42Z</cp:lastPrinted>
  <dcterms:created xsi:type="dcterms:W3CDTF">2011-11-29T14:21:59Z</dcterms:created>
  <dcterms:modified xsi:type="dcterms:W3CDTF">2015-04-03T16:35:28Z</dcterms:modified>
</cp:coreProperties>
</file>